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9" autoAdjust="0"/>
  </p:normalViewPr>
  <p:slideViewPr>
    <p:cSldViewPr>
      <p:cViewPr>
        <p:scale>
          <a:sx n="100" d="100"/>
          <a:sy n="100" d="100"/>
        </p:scale>
        <p:origin x="-13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37DBFF-7084-41DA-A9D5-55E7643A7400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01AEEA-4573-4D50-9863-ABBA004AB8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Мама-самое дорогое слово на свете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Женёк\Desktop\DSCN099055555555555555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00808"/>
            <a:ext cx="51435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5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47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32" tmFilter="0, 0; 0.125,0.2665; 0.25,0.4; 0.375,0.465; 0.5,0.5;  0.625,0.535; 0.75,0.6; 0.875,0.7335; 1,1">
                                          <p:stCondLst>
                                            <p:cond delay="16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5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32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328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В</a:t>
            </a:r>
            <a:r>
              <a:rPr lang="ru-RU" sz="1800" dirty="0" smtClean="0"/>
              <a:t>сё прекрасное в человеке-от света небесного и от любви матери</a:t>
            </a:r>
            <a:endParaRPr lang="ru-RU" sz="1800" dirty="0"/>
          </a:p>
        </p:txBody>
      </p:sp>
      <p:pic>
        <p:nvPicPr>
          <p:cNvPr id="2050" name="Picture 2" descr="C:\Users\Женёк\Desktop\DSCN0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2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936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Портреты наших мам</a:t>
            </a:r>
            <a:endParaRPr lang="ru-RU" sz="2800" dirty="0"/>
          </a:p>
        </p:txBody>
      </p:sp>
      <p:pic>
        <p:nvPicPr>
          <p:cNvPr id="4098" name="Picture 2" descr="C:\Users\Женёк\Desktop\DSCN0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9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Наши подарки</a:t>
            </a:r>
            <a:endParaRPr lang="ru-RU" sz="2800" dirty="0"/>
          </a:p>
        </p:txBody>
      </p:sp>
      <p:pic>
        <p:nvPicPr>
          <p:cNvPr id="5122" name="Picture 2" descr="C:\Users\Женёк\Desktop\DSCN0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6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Как мы стараемся для любимой мамы</a:t>
            </a:r>
            <a:endParaRPr lang="ru-RU" sz="2800" dirty="0"/>
          </a:p>
        </p:txBody>
      </p:sp>
      <p:pic>
        <p:nvPicPr>
          <p:cNvPr id="6146" name="Picture 2" descr="C:\Users\Женёк\Desktop\DSCN0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4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хорошо нам с вами </a:t>
            </a:r>
            <a:endParaRPr lang="ru-RU" sz="2800" dirty="0"/>
          </a:p>
        </p:txBody>
      </p:sp>
      <p:pic>
        <p:nvPicPr>
          <p:cNvPr id="7170" name="Picture 2" descr="C:\Users\Женёк\Desktop\DSCN0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2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576" y="476671"/>
            <a:ext cx="6912768" cy="120497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33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34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Мама-самое дорогое слово на свете</vt:lpstr>
      <vt:lpstr>Всё прекрасное в человеке-от света небесного и от любви матери</vt:lpstr>
      <vt:lpstr>Портреты наших мам</vt:lpstr>
      <vt:lpstr>Наши подарки</vt:lpstr>
      <vt:lpstr>Как мы стараемся для любимой мамы</vt:lpstr>
      <vt:lpstr>Как хорошо нам с вами </vt:lpstr>
      <vt:lpstr>Спасибо за внимание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Женёк</dc:creator>
  <cp:lastModifiedBy>Женёк</cp:lastModifiedBy>
  <cp:revision>6</cp:revision>
  <dcterms:created xsi:type="dcterms:W3CDTF">2014-12-05T15:43:38Z</dcterms:created>
  <dcterms:modified xsi:type="dcterms:W3CDTF">2014-12-05T16:45:08Z</dcterms:modified>
</cp:coreProperties>
</file>