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14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3700-395C-415C-8C74-8FAEDBA72473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A879-C65D-4A05-834E-4BF7EE2523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3700-395C-415C-8C74-8FAEDBA72473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A879-C65D-4A05-834E-4BF7EE2523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3700-395C-415C-8C74-8FAEDBA72473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A879-C65D-4A05-834E-4BF7EE2523B5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3700-395C-415C-8C74-8FAEDBA72473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A879-C65D-4A05-834E-4BF7EE2523B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3700-395C-415C-8C74-8FAEDBA72473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A879-C65D-4A05-834E-4BF7EE2523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3700-395C-415C-8C74-8FAEDBA72473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A879-C65D-4A05-834E-4BF7EE2523B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3700-395C-415C-8C74-8FAEDBA72473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A879-C65D-4A05-834E-4BF7EE2523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3700-395C-415C-8C74-8FAEDBA72473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A879-C65D-4A05-834E-4BF7EE2523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3700-395C-415C-8C74-8FAEDBA72473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A879-C65D-4A05-834E-4BF7EE2523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3700-395C-415C-8C74-8FAEDBA72473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A879-C65D-4A05-834E-4BF7EE2523B5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3700-395C-415C-8C74-8FAEDBA72473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A879-C65D-4A05-834E-4BF7EE2523B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DC13700-395C-415C-8C74-8FAEDBA72473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674A879-C65D-4A05-834E-4BF7EE2523B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Золотые руки мамы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9086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gallery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84784"/>
            <a:ext cx="6264696" cy="478539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274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5000">
        <p:checker/>
      </p:transition>
    </mc:Choice>
    <mc:Fallback>
      <p:transition spd="slow" advClick="0" advTm="5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060848"/>
            <a:ext cx="5760640" cy="432048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100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5000">
        <p14:prism isInverted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060848"/>
            <a:ext cx="5904656" cy="439248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431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5000">
        <p14:doors dir="vert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Женёк\Desktop\DSCN09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44824"/>
            <a:ext cx="590465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387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5000">
        <p14:honeycomb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Женёк\Desktop\DSCN09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76672"/>
            <a:ext cx="5616624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446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5000">
        <p14:prism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Женёк\Desktop\DSCN09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691276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160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5000">
        <p:blinds dir="vert"/>
      </p:transition>
    </mc:Choice>
    <mc:Fallback>
      <p:transition spd="slow" advClick="0" advTm="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3555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5000">
        <p14:glitter pattern="hexagon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37</TotalTime>
  <Words>6</Words>
  <Application>Microsoft Office PowerPoint</Application>
  <PresentationFormat>Экран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Золотые руки мамы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Золотые руки мамы</dc:title>
  <dc:creator>Женёк</dc:creator>
  <cp:lastModifiedBy>Женёк</cp:lastModifiedBy>
  <cp:revision>4</cp:revision>
  <dcterms:created xsi:type="dcterms:W3CDTF">2014-12-07T10:51:58Z</dcterms:created>
  <dcterms:modified xsi:type="dcterms:W3CDTF">2014-12-07T11:29:43Z</dcterms:modified>
</cp:coreProperties>
</file>