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4894" y="2505686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 весь день ловлю жучков,</a:t>
            </a:r>
            <a:br>
              <a:rPr lang="ru-RU" dirty="0"/>
            </a:br>
            <a:r>
              <a:rPr lang="ru-RU" dirty="0" smtClean="0"/>
              <a:t>Уплетаю </a:t>
            </a:r>
            <a:r>
              <a:rPr lang="ru-RU" dirty="0"/>
              <a:t>червячков.</a:t>
            </a:r>
            <a:br>
              <a:rPr lang="ru-RU" dirty="0"/>
            </a:br>
            <a:r>
              <a:rPr lang="ru-RU" dirty="0"/>
              <a:t>В теплый край я не летаю.</a:t>
            </a:r>
            <a:br>
              <a:rPr lang="ru-RU" dirty="0"/>
            </a:br>
            <a:r>
              <a:rPr lang="ru-RU" dirty="0"/>
              <a:t>Здесь, под крышей. Обитаю.</a:t>
            </a:r>
            <a:br>
              <a:rPr lang="ru-RU" dirty="0"/>
            </a:br>
            <a:r>
              <a:rPr lang="ru-RU" dirty="0"/>
              <a:t>Чик-чирик! Не робей!</a:t>
            </a:r>
            <a:br>
              <a:rPr lang="ru-RU" dirty="0"/>
            </a:br>
            <a:r>
              <a:rPr lang="ru-RU" dirty="0"/>
              <a:t>Я бывалый воробей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5" y="2073439"/>
            <a:ext cx="4151869" cy="410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Красногрудый, чернокрылый,</a:t>
            </a:r>
          </a:p>
          <a:p>
            <a:pPr marL="0" indent="0">
              <a:buNone/>
            </a:pPr>
            <a:r>
              <a:rPr lang="ru-RU" dirty="0" smtClean="0"/>
              <a:t>Любит зернышки клевать</a:t>
            </a:r>
          </a:p>
          <a:p>
            <a:pPr marL="0" indent="0">
              <a:buNone/>
            </a:pPr>
            <a:r>
              <a:rPr lang="ru-RU" dirty="0" smtClean="0"/>
              <a:t>С первым снегом на рябине</a:t>
            </a:r>
          </a:p>
          <a:p>
            <a:pPr marL="0" indent="0">
              <a:buNone/>
            </a:pPr>
            <a:r>
              <a:rPr lang="ru-RU" dirty="0" smtClean="0"/>
              <a:t>Он появится опять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29" y="1960321"/>
            <a:ext cx="4995431" cy="420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Непоседа, невеличка,</a:t>
            </a:r>
          </a:p>
          <a:p>
            <a:pPr marL="0" indent="0">
              <a:buNone/>
            </a:pPr>
            <a:r>
              <a:rPr lang="ru-RU" dirty="0" smtClean="0"/>
              <a:t>Желтая почти вся птичка.</a:t>
            </a:r>
          </a:p>
          <a:p>
            <a:pPr marL="0" indent="0">
              <a:buNone/>
            </a:pPr>
            <a:r>
              <a:rPr lang="ru-RU" dirty="0" smtClean="0"/>
              <a:t>Любит сало и пшеницу</a:t>
            </a:r>
          </a:p>
          <a:p>
            <a:pPr marL="0" indent="0">
              <a:buNone/>
            </a:pPr>
            <a:r>
              <a:rPr lang="ru-RU" dirty="0" smtClean="0"/>
              <a:t>А зовут ее …..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168782"/>
            <a:ext cx="5205807" cy="40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6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41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ВОРОБЕЙ</vt:lpstr>
      <vt:lpstr>СНЕГИРЬ</vt:lpstr>
      <vt:lpstr>СИНИЦА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Roman Lukin</dc:creator>
  <cp:lastModifiedBy>Roman Lukin</cp:lastModifiedBy>
  <cp:revision>21</cp:revision>
  <dcterms:created xsi:type="dcterms:W3CDTF">2014-09-28T13:38:14Z</dcterms:created>
  <dcterms:modified xsi:type="dcterms:W3CDTF">2014-10-01T16:14:55Z</dcterms:modified>
</cp:coreProperties>
</file>