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7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A02BD-0570-41A0-B4B0-A9430127C96A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98FC-B9BF-473B-8CC4-90A049AEB2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120D-40E2-4D11-B789-DC29D8911DBF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FE1A-A19D-4BF7-B1E8-BF74598DE9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Попробуй, догадайся!!!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ebus.detsky-mir.com/uploads/images/a/9/6/a/2/8ceef27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04212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untiki.ru/uploads/images/c/c/1/e/5/38b789b7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72771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mamadaika.ru/images/articles/editor/rebu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27710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luntiki.ru/uploads/images/b/2/9/1/5/d752a584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2771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luntiki.ru/uploads/images/d/2/9/3/5/ab9f6c36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7172325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lujayka.com/uploads/posts/2009-11/1258632985_rebu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6192688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iki.ipkpr.ru/images/8/8d/%D0%A0%D0%B5%D0%B1%D1%83%D1%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27710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luntiki.ru/uploads/images/d/b/6/f/5/77c2e9a4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943725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ruslan.detsky-mir.com/uploads/images/a/7/2/9/8/49698e94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27710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lad-lad.ru/images/stories/rebus/uche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63284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abylessons.ru/wp-content/uploads/2010/01/bab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6084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ebus.detsky-mir.com/uploads/images/c/8/d/4/2/786340db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20891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rebus.detsky-mir.com/uploads/images/6/5/2/4/2/df5fe842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2008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ozagadki.ru/uploads/posts/2010-05/127278960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28092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ti-puti.com.ua/img/rebus/rebu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532859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u.static.z-dn.net/files/d54/82c5c785e6f1b4ddd7e435b8b1289c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77686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koipkro.kostroma.ru/Sharya/progim15/sva/DocLib30/%D1%84%D0%BE%D0%BD%D0%B0%D1%80%D1%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06489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luntiki.ru/uploads/images/f/1/e/0/5/fe12a1cb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992888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ipb.su/uploads/ipbsu/podarizhizn/post-11-1330270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064896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luntiki.ru/uploads/images/b/3/2/8/5/aab377b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727710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Экран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РЕБУСЫ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1</dc:creator>
  <cp:lastModifiedBy>1</cp:lastModifiedBy>
  <cp:revision>2</cp:revision>
  <dcterms:created xsi:type="dcterms:W3CDTF">2013-01-10T18:31:35Z</dcterms:created>
  <dcterms:modified xsi:type="dcterms:W3CDTF">2013-01-10T18:45:59Z</dcterms:modified>
</cp:coreProperties>
</file>