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67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DA02BD-0570-41A0-B4B0-A9430127C96A}" type="datetimeFigureOut">
              <a:rPr lang="ru-RU" smtClean="0"/>
              <a:t>10.01.2013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7598FC-B9BF-473B-8CC4-90A049AEB2B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120D-40E2-4D11-B789-DC29D8911DBF}" type="datetimeFigureOut">
              <a:rPr lang="ru-RU" smtClean="0"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FE1A-A19D-4BF7-B1E8-BF74598DE9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120D-40E2-4D11-B789-DC29D8911DBF}" type="datetimeFigureOut">
              <a:rPr lang="ru-RU" smtClean="0"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FE1A-A19D-4BF7-B1E8-BF74598DE9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120D-40E2-4D11-B789-DC29D8911DBF}" type="datetimeFigureOut">
              <a:rPr lang="ru-RU" smtClean="0"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FE1A-A19D-4BF7-B1E8-BF74598DE9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120D-40E2-4D11-B789-DC29D8911DBF}" type="datetimeFigureOut">
              <a:rPr lang="ru-RU" smtClean="0"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FE1A-A19D-4BF7-B1E8-BF74598DE9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120D-40E2-4D11-B789-DC29D8911DBF}" type="datetimeFigureOut">
              <a:rPr lang="ru-RU" smtClean="0"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FE1A-A19D-4BF7-B1E8-BF74598DE9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120D-40E2-4D11-B789-DC29D8911DBF}" type="datetimeFigureOut">
              <a:rPr lang="ru-RU" smtClean="0"/>
              <a:t>10.01.2013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FE1A-A19D-4BF7-B1E8-BF74598DE9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120D-40E2-4D11-B789-DC29D8911DBF}" type="datetimeFigureOut">
              <a:rPr lang="ru-RU" smtClean="0"/>
              <a:t>10.01.2013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FE1A-A19D-4BF7-B1E8-BF74598DE9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120D-40E2-4D11-B789-DC29D8911DBF}" type="datetimeFigureOut">
              <a:rPr lang="ru-RU" smtClean="0"/>
              <a:t>10.01.2013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FE1A-A19D-4BF7-B1E8-BF74598DE9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120D-40E2-4D11-B789-DC29D8911DBF}" type="datetimeFigureOut">
              <a:rPr lang="ru-RU" smtClean="0"/>
              <a:t>10.01.2013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FE1A-A19D-4BF7-B1E8-BF74598DE9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120D-40E2-4D11-B789-DC29D8911DBF}" type="datetimeFigureOut">
              <a:rPr lang="ru-RU" smtClean="0"/>
              <a:t>10.01.2013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FE1A-A19D-4BF7-B1E8-BF74598DE9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4120D-40E2-4D11-B789-DC29D8911DBF}" type="datetimeFigureOut">
              <a:rPr lang="ru-RU" smtClean="0"/>
              <a:t>10.01.2013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EFE1A-A19D-4BF7-B1E8-BF74598DE9B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4120D-40E2-4D11-B789-DC29D8911DBF}" type="datetimeFigureOut">
              <a:rPr lang="ru-RU" smtClean="0"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EFE1A-A19D-4BF7-B1E8-BF74598DE9B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РЕБУСЫ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Попробуй, догадайся!!!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rebus.detsky-mir.com/uploads/images/a/9/6/a/2/8ceef277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04664"/>
            <a:ext cx="8042128" cy="5328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luntiki.ru/uploads/images/c/c/1/e/5/38b789b74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404664"/>
            <a:ext cx="7277100" cy="54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www.mamadaika.ru/images/articles/editor/rebus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196752"/>
            <a:ext cx="7277100" cy="42484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luntiki.ru/uploads/images/b/2/9/1/5/d752a5840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836712"/>
            <a:ext cx="7277100" cy="44644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luntiki.ru/uploads/images/d/2/9/3/5/ab9f6c36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32656"/>
            <a:ext cx="7172325" cy="54726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http://www.lujayka.com/uploads/posts/2009-11/1258632985_rebus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836712"/>
            <a:ext cx="6192688" cy="540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wiki.ipkpr.ru/images/8/8d/%D0%A0%D0%B5%D0%B1%D1%83%D1%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628800"/>
            <a:ext cx="7277100" cy="38164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luntiki.ru/uploads/images/d/b/6/f/5/77c2e9a4f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196752"/>
            <a:ext cx="6943725" cy="4095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://ruslan.detsky-mir.com/uploads/images/a/7/2/9/8/49698e94f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980728"/>
            <a:ext cx="7277100" cy="4752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lad-lad.ru/images/stories/rebus/ucheni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908720"/>
            <a:ext cx="7632848" cy="50405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babylessons.ru/wp-content/uploads/2010/01/baboch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32656"/>
            <a:ext cx="7560840" cy="63367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rebus.detsky-mir.com/uploads/images/c/8/d/4/2/786340db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76672"/>
            <a:ext cx="8208912" cy="56886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rebus.detsky-mir.com/uploads/images/6/5/2/4/2/df5fe8427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908720"/>
            <a:ext cx="7200800" cy="4968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prozagadki.ru/uploads/posts/2010-05/1272789602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48680"/>
            <a:ext cx="8280920" cy="58326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uti-puti.com.ua/img/rebus/rebus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620688"/>
            <a:ext cx="5328592" cy="6048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ru.static.z-dn.net/files/d54/82c5c785e6f1b4ddd7e435b8b1289c4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764704"/>
            <a:ext cx="7776864" cy="56166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www.koipkro.kostroma.ru/Sharya/progim15/sva/DocLib30/%D1%84%D0%BE%D0%BD%D0%B0%D1%80%D1%8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76672"/>
            <a:ext cx="8064896" cy="59766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luntiki.ru/uploads/images/f/1/e/0/5/fe12a1cba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76672"/>
            <a:ext cx="7992888" cy="61206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://www.ipb.su/uploads/ipbsu/podarizhizn/post-11-133027015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8064896" cy="53285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luntiki.ru/uploads/images/b/3/2/8/5/aab377b0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124744"/>
            <a:ext cx="7277100" cy="4752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</Words>
  <Application>Microsoft Office PowerPoint</Application>
  <PresentationFormat>Экран (4:3)</PresentationFormat>
  <Paragraphs>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РЕБУСЫ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РЕБУСЫ</dc:title>
  <dc:creator>1</dc:creator>
  <cp:lastModifiedBy>1</cp:lastModifiedBy>
  <cp:revision>2</cp:revision>
  <dcterms:created xsi:type="dcterms:W3CDTF">2013-01-10T18:31:35Z</dcterms:created>
  <dcterms:modified xsi:type="dcterms:W3CDTF">2013-01-10T18:45:59Z</dcterms:modified>
</cp:coreProperties>
</file>