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4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D11DA8-AD22-45A3-82EA-873F3D6D5045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4723C8-97CD-4DEB-8F53-E2A75DAEF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D11DA8-AD22-45A3-82EA-873F3D6D5045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4723C8-97CD-4DEB-8F53-E2A75DAEF5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D11DA8-AD22-45A3-82EA-873F3D6D5045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4723C8-97CD-4DEB-8F53-E2A75DAEF5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D11DA8-AD22-45A3-82EA-873F3D6D5045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4723C8-97CD-4DEB-8F53-E2A75DAEF5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D11DA8-AD22-45A3-82EA-873F3D6D5045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4723C8-97CD-4DEB-8F53-E2A75DAEF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D11DA8-AD22-45A3-82EA-873F3D6D5045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4723C8-97CD-4DEB-8F53-E2A75DAEF5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D11DA8-AD22-45A3-82EA-873F3D6D5045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4723C8-97CD-4DEB-8F53-E2A75DAEF5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D11DA8-AD22-45A3-82EA-873F3D6D5045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4723C8-97CD-4DEB-8F53-E2A75DAEF5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D11DA8-AD22-45A3-82EA-873F3D6D5045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4723C8-97CD-4DEB-8F53-E2A75DAEF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D11DA8-AD22-45A3-82EA-873F3D6D5045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4723C8-97CD-4DEB-8F53-E2A75DAEF5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D11DA8-AD22-45A3-82EA-873F3D6D5045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4723C8-97CD-4DEB-8F53-E2A75DAEF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ED11DA8-AD22-45A3-82EA-873F3D6D5045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14723C8-97CD-4DEB-8F53-E2A75DAEF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Обмен опытом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4797152"/>
            <a:ext cx="7416496" cy="1728192"/>
          </a:xfrm>
        </p:spPr>
        <p:txBody>
          <a:bodyPr/>
          <a:lstStyle/>
          <a:p>
            <a:r>
              <a:rPr lang="ru-RU" dirty="0" smtClean="0"/>
              <a:t>Работу выполнила: </a:t>
            </a:r>
            <a:r>
              <a:rPr lang="ru-RU" dirty="0" smtClean="0"/>
              <a:t>учитель математики </a:t>
            </a:r>
            <a:r>
              <a:rPr lang="ru-RU" dirty="0" smtClean="0"/>
              <a:t>ВКК </a:t>
            </a:r>
          </a:p>
          <a:p>
            <a:r>
              <a:rPr lang="ru-RU" dirty="0" smtClean="0"/>
              <a:t>МБОУ Масловской ООШ </a:t>
            </a:r>
          </a:p>
          <a:p>
            <a:r>
              <a:rPr lang="ru-RU" dirty="0" err="1" smtClean="0"/>
              <a:t>Рысакова</a:t>
            </a:r>
            <a:r>
              <a:rPr lang="ru-RU" dirty="0" smtClean="0"/>
              <a:t> В.Н.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Результаты обучения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Умственные способности учащихся;</a:t>
            </a:r>
          </a:p>
          <a:p>
            <a:r>
              <a:rPr lang="ru-RU" dirty="0" smtClean="0"/>
              <a:t>Заинтересованность учащихся в обучении, наличие цели в жизни у детей;</a:t>
            </a:r>
          </a:p>
          <a:p>
            <a:r>
              <a:rPr lang="ru-RU" dirty="0" smtClean="0"/>
              <a:t>Взаимопонимание учителя с учениками;</a:t>
            </a:r>
          </a:p>
          <a:p>
            <a:r>
              <a:rPr lang="ru-RU" dirty="0" smtClean="0"/>
              <a:t> Взаимопонимание учителя с родителями;</a:t>
            </a:r>
          </a:p>
          <a:p>
            <a:r>
              <a:rPr lang="ru-RU" dirty="0" smtClean="0"/>
              <a:t>Помощь и поддержка со стороны родителей;</a:t>
            </a:r>
          </a:p>
          <a:p>
            <a:r>
              <a:rPr lang="ru-RU" dirty="0" smtClean="0"/>
              <a:t>Контроль родителей;</a:t>
            </a:r>
          </a:p>
          <a:p>
            <a:r>
              <a:rPr lang="ru-RU" dirty="0" smtClean="0"/>
              <a:t>Тесная взаимосвязь с классным руководителем и директором школы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Работа учителя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Подготовка к итоговой аттестации начинается  с первого дня обучения в 5 классе;</a:t>
            </a:r>
          </a:p>
          <a:p>
            <a:r>
              <a:rPr lang="ru-RU" dirty="0" smtClean="0"/>
              <a:t>Рассказать учащимся о проведении экзамена;</a:t>
            </a:r>
          </a:p>
          <a:p>
            <a:r>
              <a:rPr lang="ru-RU" dirty="0" smtClean="0"/>
              <a:t>Привести статистику результатов за последние годы;</a:t>
            </a:r>
          </a:p>
          <a:p>
            <a:r>
              <a:rPr lang="ru-RU" dirty="0" smtClean="0"/>
              <a:t> Поставить перед учащимися цель;</a:t>
            </a:r>
          </a:p>
          <a:p>
            <a:r>
              <a:rPr lang="ru-RU" dirty="0" smtClean="0"/>
              <a:t>Посещение родительских собраний с целью  убеждения получения требуемых знаний их детьми для дальнейшей жизни;</a:t>
            </a:r>
          </a:p>
          <a:p>
            <a:r>
              <a:rPr lang="ru-RU" dirty="0" smtClean="0"/>
              <a:t>Индивидуальные встречи с родителями и посещение на дому по мере необходимости.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Работа учителя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 течении всего курса обучения с 5-9 класс отслеживать успеваемость;</a:t>
            </a:r>
          </a:p>
          <a:p>
            <a:r>
              <a:rPr lang="ru-RU" dirty="0" smtClean="0"/>
              <a:t>Добиваться понимания учениками учебного материала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Проверка каждой домашней работы;</a:t>
            </a:r>
          </a:p>
          <a:p>
            <a:r>
              <a:rPr lang="ru-RU" dirty="0" smtClean="0"/>
              <a:t>Исключить списывание домашних работ </a:t>
            </a:r>
            <a:r>
              <a:rPr lang="ru-RU" dirty="0" smtClean="0"/>
              <a:t>у одноклассников и использование ГДЗ;</a:t>
            </a:r>
            <a:endParaRPr lang="ru-RU" dirty="0" smtClean="0"/>
          </a:p>
          <a:p>
            <a:r>
              <a:rPr lang="ru-RU" dirty="0" smtClean="0"/>
              <a:t>Проведение дополнительных занятий;</a:t>
            </a:r>
          </a:p>
          <a:p>
            <a:r>
              <a:rPr lang="ru-RU" dirty="0" smtClean="0"/>
              <a:t>Развитие самостоятельности у учеников;</a:t>
            </a:r>
          </a:p>
          <a:p>
            <a:r>
              <a:rPr lang="ru-RU" dirty="0" smtClean="0"/>
              <a:t>Использовать дифференцированный подход в обучении, а также личностно-ориентированный;</a:t>
            </a:r>
          </a:p>
          <a:p>
            <a:r>
              <a:rPr lang="ru-RU" dirty="0" smtClean="0"/>
              <a:t>Участие в конкурсах и олимпиадах;</a:t>
            </a:r>
          </a:p>
          <a:p>
            <a:r>
              <a:rPr lang="ru-RU" dirty="0" smtClean="0"/>
              <a:t>Ежегодное проведение переводной аттестации в каждом классе в форме тестирования</a:t>
            </a:r>
          </a:p>
          <a:p>
            <a:pPr>
              <a:buNone/>
            </a:pPr>
            <a:r>
              <a:rPr lang="ru-RU" dirty="0" smtClean="0"/>
              <a:t>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30160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Работа учителя с девятиклассниками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Усиленная подготовка учащихся во внеурочное время к проведению областных срезов;</a:t>
            </a:r>
          </a:p>
          <a:p>
            <a:r>
              <a:rPr lang="ru-RU" dirty="0" smtClean="0"/>
              <a:t>Разбор решения заданий </a:t>
            </a:r>
            <a:r>
              <a:rPr lang="en-US" dirty="0" smtClean="0"/>
              <a:t>II </a:t>
            </a:r>
            <a:r>
              <a:rPr lang="ru-RU" dirty="0" smtClean="0"/>
              <a:t>части</a:t>
            </a:r>
            <a:r>
              <a:rPr lang="en-US" dirty="0" smtClean="0"/>
              <a:t> </a:t>
            </a:r>
            <a:r>
              <a:rPr lang="ru-RU" dirty="0" smtClean="0"/>
              <a:t>в классе, а задания </a:t>
            </a:r>
            <a:r>
              <a:rPr lang="en-US" dirty="0" smtClean="0"/>
              <a:t>I </a:t>
            </a:r>
            <a:r>
              <a:rPr lang="ru-RU" dirty="0" smtClean="0"/>
              <a:t>части на самостоятельное решение дома;</a:t>
            </a:r>
          </a:p>
          <a:p>
            <a:r>
              <a:rPr lang="ru-RU" dirty="0" smtClean="0"/>
              <a:t>На следующем дополнительном занятие взаимопроверка решений заданий </a:t>
            </a:r>
            <a:r>
              <a:rPr lang="en-US" dirty="0" smtClean="0"/>
              <a:t>I</a:t>
            </a:r>
            <a:r>
              <a:rPr lang="ru-RU" dirty="0" smtClean="0"/>
              <a:t> части, разбор каждого невыполненного или вызванного затруднение номера;</a:t>
            </a:r>
          </a:p>
          <a:p>
            <a:r>
              <a:rPr lang="ru-RU" dirty="0" smtClean="0"/>
              <a:t>Проверка своих знаний учащимися во внеурочное время  на компьютерах (тесты ФИПИ);</a:t>
            </a:r>
          </a:p>
          <a:p>
            <a:r>
              <a:rPr lang="ru-RU" dirty="0" smtClean="0"/>
              <a:t>Организация дополнительных занятий во время каникул;</a:t>
            </a:r>
          </a:p>
          <a:p>
            <a:r>
              <a:rPr lang="ru-RU" dirty="0" smtClean="0"/>
              <a:t>Отслеживание результатов набранных баллов как при проверочных работах, так и при самостоятельном </a:t>
            </a:r>
            <a:r>
              <a:rPr lang="ru-RU" smtClean="0"/>
              <a:t>домашнем тестировании.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386024" cy="5170586"/>
          </a:xfrm>
        </p:spPr>
        <p:txBody>
          <a:bodyPr>
            <a:normAutofit/>
          </a:bodyPr>
          <a:lstStyle/>
          <a:p>
            <a:r>
              <a:rPr lang="ru-RU" dirty="0" smtClean="0"/>
              <a:t>«Всех нас в старости ждут болезни, смерть и трудные дети. Если болезни и смерть нам не избежать, то проблему с детьми можно решить»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5373216"/>
            <a:ext cx="7602048" cy="875184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Пожелания родителям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Ваши отношения должны быть доверительными и доброжелательными;</a:t>
            </a:r>
          </a:p>
          <a:p>
            <a:r>
              <a:rPr lang="ru-RU" dirty="0" smtClean="0"/>
              <a:t>Ребёнок должен видеть что вы небезразличны к его жизни, поэтому старайтесь посещать все родительские собрания; принимайте по мере возможности участие в жизни школы;</a:t>
            </a:r>
          </a:p>
          <a:p>
            <a:r>
              <a:rPr lang="ru-RU" dirty="0" smtClean="0"/>
              <a:t>Выделите немного своего свободного времени для общения, его так не хватает нашим детям</a:t>
            </a:r>
          </a:p>
          <a:p>
            <a:r>
              <a:rPr lang="ru-RU" dirty="0" smtClean="0"/>
              <a:t>Ежедневно проверяйте его дневник;</a:t>
            </a:r>
          </a:p>
          <a:p>
            <a:r>
              <a:rPr lang="ru-RU" dirty="0" smtClean="0"/>
              <a:t>У вас должны быть телефоны </a:t>
            </a:r>
            <a:r>
              <a:rPr lang="ru-RU" dirty="0" err="1" smtClean="0"/>
              <a:t>кл</a:t>
            </a:r>
            <a:r>
              <a:rPr lang="ru-RU" dirty="0" smtClean="0"/>
              <a:t>. </a:t>
            </a:r>
            <a:r>
              <a:rPr lang="ru-RU" dirty="0" err="1" smtClean="0"/>
              <a:t>рукодителя</a:t>
            </a:r>
            <a:r>
              <a:rPr lang="ru-RU" dirty="0" smtClean="0"/>
              <a:t> и всех работающих в вашем классе преподавателей;</a:t>
            </a:r>
          </a:p>
          <a:p>
            <a:r>
              <a:rPr lang="ru-RU" dirty="0" smtClean="0"/>
              <a:t>Помните ,что в своё оправдание дети часто говорят неправду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Пожелания родителям выпускников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Помогите своему ребёнку определиться в выборе будущей профессии уже в начале учебного года;</a:t>
            </a:r>
          </a:p>
          <a:p>
            <a:r>
              <a:rPr lang="ru-RU" dirty="0" smtClean="0"/>
              <a:t>Вы должны быть в курсе того какие экзамены ему сдавать;</a:t>
            </a:r>
          </a:p>
          <a:p>
            <a:r>
              <a:rPr lang="ru-RU" dirty="0" smtClean="0"/>
              <a:t>Ребёнок должен в свободное время используйте компьютер для выполнения тестирования по предметам, а не для </a:t>
            </a:r>
            <a:r>
              <a:rPr lang="ru-RU" dirty="0" smtClean="0"/>
              <a:t>общения с друзьями;</a:t>
            </a:r>
            <a:endParaRPr lang="ru-RU" dirty="0" smtClean="0"/>
          </a:p>
          <a:p>
            <a:r>
              <a:rPr lang="ru-RU" dirty="0" smtClean="0"/>
              <a:t>Усильте контроль за успеваемостью и посещаемостью;</a:t>
            </a:r>
          </a:p>
          <a:p>
            <a:r>
              <a:rPr lang="ru-RU" dirty="0" smtClean="0"/>
              <a:t>Радоваться вместе даже маленьким победам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4744" y="764704"/>
            <a:ext cx="8219256" cy="3156960"/>
          </a:xfrm>
        </p:spPr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47664" y="4293096"/>
            <a:ext cx="7386024" cy="1955304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262</TotalTime>
  <Words>450</Words>
  <Application>Microsoft Office PowerPoint</Application>
  <PresentationFormat>Экран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Обмен опытом</vt:lpstr>
      <vt:lpstr>Результаты обучения</vt:lpstr>
      <vt:lpstr>Работа учителя</vt:lpstr>
      <vt:lpstr>Работа учителя</vt:lpstr>
      <vt:lpstr>Работа учителя с девятиклассниками</vt:lpstr>
      <vt:lpstr>«Всех нас в старости ждут болезни, смерть и трудные дети. Если болезни и смерть нам не избежать, то проблему с детьми можно решить»</vt:lpstr>
      <vt:lpstr>Пожелания родителям</vt:lpstr>
      <vt:lpstr>Пожелания родителям выпускников 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Обмен опытом</dc:title>
  <dc:creator>Вален</dc:creator>
  <cp:lastModifiedBy>Вален</cp:lastModifiedBy>
  <cp:revision>25</cp:revision>
  <dcterms:created xsi:type="dcterms:W3CDTF">2012-02-13T13:14:13Z</dcterms:created>
  <dcterms:modified xsi:type="dcterms:W3CDTF">2012-02-15T17:30:43Z</dcterms:modified>
</cp:coreProperties>
</file>