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6F9B382-162D-417B-8D4D-CF1CE3E0D45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677A4B4-6452-4AA1-846C-F6BC5B369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382-162D-417B-8D4D-CF1CE3E0D45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A4B4-6452-4AA1-846C-F6BC5B369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382-162D-417B-8D4D-CF1CE3E0D45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A4B4-6452-4AA1-846C-F6BC5B369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6F9B382-162D-417B-8D4D-CF1CE3E0D45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A4B4-6452-4AA1-846C-F6BC5B369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6F9B382-162D-417B-8D4D-CF1CE3E0D45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677A4B4-6452-4AA1-846C-F6BC5B3691E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F9B382-162D-417B-8D4D-CF1CE3E0D45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77A4B4-6452-4AA1-846C-F6BC5B369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6F9B382-162D-417B-8D4D-CF1CE3E0D45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677A4B4-6452-4AA1-846C-F6BC5B369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382-162D-417B-8D4D-CF1CE3E0D45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A4B4-6452-4AA1-846C-F6BC5B369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F9B382-162D-417B-8D4D-CF1CE3E0D45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77A4B4-6452-4AA1-846C-F6BC5B369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6F9B382-162D-417B-8D4D-CF1CE3E0D45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677A4B4-6452-4AA1-846C-F6BC5B369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6F9B382-162D-417B-8D4D-CF1CE3E0D45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677A4B4-6452-4AA1-846C-F6BC5B369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6F9B382-162D-417B-8D4D-CF1CE3E0D45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677A4B4-6452-4AA1-846C-F6BC5B369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Великие химики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5357826"/>
            <a:ext cx="28151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МБОУ </a:t>
            </a:r>
            <a:r>
              <a:rPr lang="ru-RU" dirty="0" err="1" smtClean="0"/>
              <a:t>Руханская</a:t>
            </a:r>
            <a:r>
              <a:rPr lang="ru-RU" dirty="0" smtClean="0"/>
              <a:t> СОШ</a:t>
            </a:r>
          </a:p>
          <a:p>
            <a:r>
              <a:rPr lang="ru-RU" dirty="0" smtClean="0"/>
              <a:t>Войтов Иван</a:t>
            </a:r>
          </a:p>
          <a:p>
            <a:r>
              <a:rPr lang="ru-RU" dirty="0" smtClean="0"/>
              <a:t>2011г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Генри Кавендиш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4114800" cy="4572000"/>
          </a:xfrm>
        </p:spPr>
        <p:txBody>
          <a:bodyPr>
            <a:normAutofit fontScale="32500" lnSpcReduction="20000"/>
          </a:bodyPr>
          <a:lstStyle/>
          <a:p>
            <a:r>
              <a:rPr lang="ru-RU" sz="5000" dirty="0" smtClean="0"/>
              <a:t>Родился в Ницце, окончил Кембриджский университет.</a:t>
            </a:r>
          </a:p>
          <a:p>
            <a:r>
              <a:rPr lang="ru-RU" sz="5000" dirty="0" smtClean="0"/>
              <a:t>Занимался  исследованиями в области физики,    обогатил химию сведениями фундаментального значения.</a:t>
            </a:r>
          </a:p>
          <a:p>
            <a:r>
              <a:rPr lang="ru-RU" sz="5000" dirty="0" smtClean="0"/>
              <a:t>Установил основной состав воздуха.  Сжиганием водорода получил воду, определив  соотношение  объемов  взаимодействующих  в этой реакции газов.</a:t>
            </a:r>
          </a:p>
          <a:p>
            <a:r>
              <a:rPr lang="ru-RU" sz="5000" dirty="0" smtClean="0"/>
              <a:t>Наблюдал, что при действии  электрической искры на влажный воздух образуется азотная кислота.</a:t>
            </a:r>
          </a:p>
          <a:p>
            <a:r>
              <a:rPr lang="ru-RU" sz="5000" dirty="0" smtClean="0"/>
              <a:t>В области физики предвосхитил более поздние открытия.</a:t>
            </a:r>
          </a:p>
          <a:p>
            <a:r>
              <a:rPr lang="ru-RU" sz="5000" dirty="0" smtClean="0"/>
              <a:t>Именем Кавендиша  названа физическая лаборатория в Кембриджском университете.</a:t>
            </a:r>
          </a:p>
          <a:p>
            <a:endParaRPr lang="ru-RU" dirty="0"/>
          </a:p>
        </p:txBody>
      </p:sp>
      <p:pic>
        <p:nvPicPr>
          <p:cNvPr id="9218" name="Picture 2" descr="C:\Documents and Settings\777\Рабочий стол\Новая папка\Новая папка\cavendish-12032008172125ig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4872" y="1571612"/>
            <a:ext cx="3886227" cy="485778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5784" y="428604"/>
            <a:ext cx="9015418" cy="1399032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Александр Михайлович Бутлеров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4114800" cy="45720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Русский химик. Занимался теорией химического строения органических соединений</a:t>
            </a:r>
          </a:p>
          <a:p>
            <a:r>
              <a:rPr lang="ru-RU" dirty="0" smtClean="0"/>
              <a:t>Предсказал и объяснил изомерию ряда органических соединений: двух изомерных бутанов, трех пентанов и  алифатических спиртов (вплоть до амиловых)</a:t>
            </a:r>
          </a:p>
          <a:p>
            <a:r>
              <a:rPr lang="ru-RU" dirty="0" smtClean="0"/>
              <a:t>Написал первое в истории науки руководство, основанное на теории химического строения – "Введение к полному изучению органической химии».</a:t>
            </a:r>
          </a:p>
          <a:p>
            <a:endParaRPr lang="ru-RU" dirty="0"/>
          </a:p>
        </p:txBody>
      </p:sp>
      <p:pic>
        <p:nvPicPr>
          <p:cNvPr id="10242" name="Picture 2" descr="C:\Documents and Settings\777\Рабочий стол\Новая папка\Новая папка\31-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857364"/>
            <a:ext cx="3810000" cy="424180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71602" y="267494"/>
            <a:ext cx="9758402" cy="1399032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/>
              <a:t>Владимир Васильевич </a:t>
            </a:r>
            <a:r>
              <a:rPr lang="ru-RU" sz="3600" dirty="0" err="1" smtClean="0"/>
              <a:t>Марковников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4186238" cy="4572000"/>
          </a:xfrm>
        </p:spPr>
        <p:txBody>
          <a:bodyPr>
            <a:normAutofit fontScale="25000" lnSpcReduction="20000"/>
          </a:bodyPr>
          <a:lstStyle/>
          <a:p>
            <a:r>
              <a:rPr lang="ru-RU" sz="6800" dirty="0" smtClean="0"/>
              <a:t>Русский химик, работал в области органической химии. Исследовал взаимное влияние атомов в органических веществах, направления реакций замещения, отщепления, присоединения по двойной связи и изомеризации в зависимости от химического строения (правила </a:t>
            </a:r>
            <a:r>
              <a:rPr lang="ru-RU" sz="6800" dirty="0" err="1" smtClean="0"/>
              <a:t>Марковникова</a:t>
            </a:r>
            <a:r>
              <a:rPr lang="ru-RU" sz="6800" dirty="0" smtClean="0"/>
              <a:t>)</a:t>
            </a:r>
          </a:p>
          <a:p>
            <a:r>
              <a:rPr lang="ru-RU" sz="6800" dirty="0" smtClean="0"/>
              <a:t>Исследовал состав нефти.</a:t>
            </a:r>
          </a:p>
          <a:p>
            <a:r>
              <a:rPr lang="ru-RU" sz="6800" dirty="0" smtClean="0"/>
              <a:t>Открыл новый класс органических соединений-   нафтены.</a:t>
            </a:r>
          </a:p>
          <a:p>
            <a:r>
              <a:rPr lang="ru-RU" sz="6800" dirty="0" smtClean="0"/>
              <a:t>Внес огромный вклад в развитие химических исследований и преподавании  химии в  университете. Один из организаторов Русского химического  общества</a:t>
            </a:r>
          </a:p>
          <a:p>
            <a:endParaRPr lang="ru-RU" dirty="0"/>
          </a:p>
        </p:txBody>
      </p:sp>
      <p:pic>
        <p:nvPicPr>
          <p:cNvPr id="11267" name="Picture 3" descr="C:\Documents and Settings\777\Рабочий стол\Новая папка\Новая папка\0001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857364"/>
            <a:ext cx="3571900" cy="4684957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Николай Николаевич Зинин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4043362" cy="4572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Выдающийся российский  химик- органик, академик Петербургской академии наук, первый президент Русского физико-химического общества.</a:t>
            </a:r>
          </a:p>
          <a:p>
            <a:r>
              <a:rPr lang="ru-RU" dirty="0" smtClean="0"/>
              <a:t>Получение анилина действием водорода на нитробензол</a:t>
            </a:r>
          </a:p>
          <a:p>
            <a:r>
              <a:rPr lang="ru-RU" dirty="0" smtClean="0"/>
              <a:t>Открыл "</a:t>
            </a:r>
            <a:r>
              <a:rPr lang="ru-RU" dirty="0" err="1" smtClean="0"/>
              <a:t>Бензидиновую</a:t>
            </a:r>
            <a:r>
              <a:rPr lang="ru-RU" dirty="0" smtClean="0"/>
              <a:t> перегруппировку" (перегруппировка </a:t>
            </a:r>
            <a:r>
              <a:rPr lang="ru-RU" dirty="0" err="1" smtClean="0"/>
              <a:t>гидразобензола</a:t>
            </a:r>
            <a:r>
              <a:rPr lang="ru-RU" dirty="0" smtClean="0"/>
              <a:t> под действием кислот)</a:t>
            </a:r>
          </a:p>
          <a:p>
            <a:endParaRPr lang="ru-RU" dirty="0"/>
          </a:p>
        </p:txBody>
      </p:sp>
      <p:pic>
        <p:nvPicPr>
          <p:cNvPr id="12290" name="Picture 2" descr="C:\Documents and Settings\777\Рабочий стол\Новая папка\Новая папка\загруженное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428736"/>
            <a:ext cx="3714776" cy="508460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00098" y="267494"/>
            <a:ext cx="9186898" cy="1399032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Николай Дмитриевич Зелинский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4114800" cy="45720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Советский химик – органик, академик АН СССР (1929), один из основоположников учения об органическом катализе.</a:t>
            </a:r>
          </a:p>
          <a:p>
            <a:r>
              <a:rPr lang="ru-RU" dirty="0" smtClean="0"/>
              <a:t>Создал  противогаз (</a:t>
            </a:r>
            <a:r>
              <a:rPr lang="ru-RU" dirty="0" err="1" smtClean="0"/>
              <a:t>совм</a:t>
            </a:r>
            <a:r>
              <a:rPr lang="ru-RU" dirty="0" smtClean="0"/>
              <a:t>. с А. </a:t>
            </a:r>
            <a:r>
              <a:rPr lang="ru-RU" dirty="0" err="1" smtClean="0"/>
              <a:t>Кумантом</a:t>
            </a:r>
            <a:r>
              <a:rPr lang="ru-RU" dirty="0" smtClean="0"/>
              <a:t>)</a:t>
            </a:r>
          </a:p>
          <a:p>
            <a:r>
              <a:rPr lang="ru-RU" dirty="0" smtClean="0"/>
              <a:t>Занимался вопросами гидролиз белков в автоклаве, установления их аминокислотного состава</a:t>
            </a:r>
          </a:p>
          <a:p>
            <a:r>
              <a:rPr lang="ru-RU" dirty="0" smtClean="0"/>
              <a:t>Создал крупную школу учёных, внёсших фундаментальный вклад в различные области химии.</a:t>
            </a:r>
          </a:p>
          <a:p>
            <a:endParaRPr lang="ru-RU" dirty="0"/>
          </a:p>
        </p:txBody>
      </p:sp>
      <p:pic>
        <p:nvPicPr>
          <p:cNvPr id="13314" name="Picture 2" descr="C:\Documents and Settings\777\Рабочий стол\Новая папка\Новая папка\611270213_tonne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500174"/>
            <a:ext cx="3616354" cy="4821805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357430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/>
              <a:t>Конец</a:t>
            </a:r>
            <a:endParaRPr lang="ru-RU" sz="9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Дмитрий Иванович Менделеев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4357718" cy="4572000"/>
          </a:xfrm>
        </p:spPr>
        <p:txBody>
          <a:bodyPr>
            <a:noAutofit/>
          </a:bodyPr>
          <a:lstStyle/>
          <a:p>
            <a:r>
              <a:rPr lang="ru-RU" sz="1400" dirty="0" smtClean="0"/>
              <a:t>Один из величавших ученых мира и гениальных химиков 19в.</a:t>
            </a:r>
          </a:p>
          <a:p>
            <a:r>
              <a:rPr lang="ru-RU" sz="1400" dirty="0" smtClean="0"/>
              <a:t>Родился в Тобольске в семье            директора гимназии. После окончания гимназии он поступил   в Главный педагогический институт в Петербурге, который окончил с золотой медалью. Будучи студентом опубликовал свои первые научные исследования.</a:t>
            </a:r>
          </a:p>
          <a:p>
            <a:r>
              <a:rPr lang="ru-RU" sz="1400" dirty="0" smtClean="0"/>
              <a:t> Работал старшим учителем в Симферопольской гимназии, а  затем в гимназии при </a:t>
            </a:r>
            <a:r>
              <a:rPr lang="ru-RU" sz="1400" dirty="0" err="1" smtClean="0"/>
              <a:t>Ришельевском</a:t>
            </a:r>
            <a:r>
              <a:rPr lang="ru-RU" sz="1400" dirty="0" smtClean="0"/>
              <a:t> лицее в Одессе. После защиты диссертации читает лекции студентам и ведет практические занятия.</a:t>
            </a:r>
          </a:p>
          <a:p>
            <a:r>
              <a:rPr lang="ru-RU" sz="1400" dirty="0" smtClean="0"/>
              <a:t>В апреле 1859г Менделеев уехал в Германию  в научную командировку. В Гейдельберге  исследовал  капиллярные явления, познакомился с видными учеными, принял участие в Химическом конгрессе.</a:t>
            </a:r>
          </a:p>
          <a:p>
            <a:endParaRPr lang="ru-RU" sz="1400" dirty="0"/>
          </a:p>
        </p:txBody>
      </p:sp>
      <p:pic>
        <p:nvPicPr>
          <p:cNvPr id="1026" name="Picture 2" descr="C:\Documents and Settings\777\Рабочий стол\Новая папка\Новая папка\менделеев-водоро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571612"/>
            <a:ext cx="3905250" cy="47625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4214842" cy="4572000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 smtClean="0"/>
              <a:t>Нашел общее уравнение состояния идеального газа (уравнение </a:t>
            </a:r>
            <a:r>
              <a:rPr lang="ru-RU" sz="5600" dirty="0" err="1" smtClean="0"/>
              <a:t>Клайперона</a:t>
            </a:r>
            <a:r>
              <a:rPr lang="ru-RU" sz="5600" dirty="0" smtClean="0"/>
              <a:t>- Менделеева). Принимал участие в разработке бездымного пороха.</a:t>
            </a:r>
          </a:p>
          <a:p>
            <a:r>
              <a:rPr lang="ru-RU" sz="5600" dirty="0" smtClean="0"/>
              <a:t>В 1869г открыл периодический закон и создал периодическую систему. Предсказал и описал свойства  некоторых элементов.</a:t>
            </a:r>
          </a:p>
          <a:p>
            <a:r>
              <a:rPr lang="ru-RU" sz="5600" dirty="0" smtClean="0"/>
              <a:t>Он автор первого русского учебника «Органическая химия» и книги «Основы химии»</a:t>
            </a:r>
          </a:p>
          <a:p>
            <a:r>
              <a:rPr lang="ru-RU" sz="5600" dirty="0" smtClean="0"/>
              <a:t>За выдающиеся заслуги  в науке Д.И.Менделеев был избран почетным членом многих зарубежных академий наук и научных обществ.</a:t>
            </a:r>
          </a:p>
          <a:p>
            <a:r>
              <a:rPr lang="ru-RU" sz="5600" dirty="0" smtClean="0"/>
              <a:t> Он был инициатором  создания Русского  химического общества (ныне  Российское  химическое общество имени  Дмитрия Ивановича Менделеева), организатором и первым директором Главной палаты мер и весов (институт назван его именем). На стене института метрологии выложена периодическая система.</a:t>
            </a:r>
          </a:p>
          <a:p>
            <a:r>
              <a:rPr lang="ru-RU" sz="5600" dirty="0" smtClean="0"/>
              <a:t>В знак признания приоритета великого русского химика Дмитрия Менделеева, элемент с порядковым номером 101 </a:t>
            </a:r>
            <a:r>
              <a:rPr lang="ru-RU" sz="5600" dirty="0" err="1" smtClean="0"/>
              <a:t>Md</a:t>
            </a:r>
            <a:r>
              <a:rPr lang="ru-RU" sz="5600" dirty="0" smtClean="0"/>
              <a:t> был назван  </a:t>
            </a:r>
            <a:r>
              <a:rPr lang="ru-RU" sz="5600" dirty="0" err="1" smtClean="0"/>
              <a:t>менделеевий</a:t>
            </a:r>
            <a:endParaRPr lang="ru-RU" sz="5600" dirty="0" smtClean="0"/>
          </a:p>
          <a:p>
            <a:endParaRPr lang="ru-RU" dirty="0"/>
          </a:p>
        </p:txBody>
      </p:sp>
      <p:pic>
        <p:nvPicPr>
          <p:cNvPr id="2050" name="Picture 2" descr="C:\Documents and Settings\777\Рабочий стол\Новая папка\Новая папка\64298251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714356"/>
            <a:ext cx="4429124" cy="546260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err="1" smtClean="0"/>
              <a:t>Йенс</a:t>
            </a:r>
            <a:r>
              <a:rPr lang="ru-RU" dirty="0" smtClean="0"/>
              <a:t> </a:t>
            </a:r>
            <a:r>
              <a:rPr lang="ru-RU" dirty="0" err="1" smtClean="0"/>
              <a:t>Якоб</a:t>
            </a:r>
            <a:r>
              <a:rPr lang="ru-RU" dirty="0" smtClean="0"/>
              <a:t> Берцелиус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4329114" cy="4572000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 smtClean="0"/>
              <a:t>Шведский химик и минералог. Изучал химию в Упсале.</a:t>
            </a:r>
          </a:p>
          <a:p>
            <a:r>
              <a:rPr lang="ru-RU" sz="3400" dirty="0" smtClean="0"/>
              <a:t> Составил таблицу  относительных  масс              (относительно кислорода). Внес вклад в развитие  атомного учения. Создал электрохимическую теорию  химической связи и на ее основе  построил классификацию элементов, соединений, минералов.</a:t>
            </a:r>
          </a:p>
          <a:p>
            <a:r>
              <a:rPr lang="ru-RU" sz="3400" dirty="0" smtClean="0"/>
              <a:t>Разработал систему химической символики, которая используется и в наше время. Создал первую  теорию строения вещества. Открыл церий, селен, кремний, цирконий, тантал, ванадий.</a:t>
            </a:r>
          </a:p>
          <a:p>
            <a:r>
              <a:rPr lang="ru-RU" sz="3400" dirty="0" smtClean="0"/>
              <a:t>Опубликовал учебник в трех томах, который выдержал пять изданий.</a:t>
            </a:r>
          </a:p>
          <a:p>
            <a:endParaRPr lang="ru-RU" dirty="0"/>
          </a:p>
        </p:txBody>
      </p:sp>
      <p:pic>
        <p:nvPicPr>
          <p:cNvPr id="3074" name="Picture 2" descr="C:\Documents and Settings\777\Рабочий стол\Новая папка\Новая папка\o0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785926"/>
            <a:ext cx="3717150" cy="4589483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399032"/>
          </a:xfrm>
        </p:spPr>
        <p:txBody>
          <a:bodyPr/>
          <a:lstStyle/>
          <a:p>
            <a:pPr algn="r"/>
            <a:r>
              <a:rPr lang="ru-RU" dirty="0" smtClean="0"/>
              <a:t>Джон Дальтон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4043362" cy="4572000"/>
          </a:xfrm>
        </p:spPr>
        <p:txBody>
          <a:bodyPr>
            <a:normAutofit fontScale="32500" lnSpcReduction="20000"/>
          </a:bodyPr>
          <a:lstStyle/>
          <a:p>
            <a:r>
              <a:rPr lang="ru-RU" sz="4500" dirty="0" smtClean="0"/>
              <a:t>Выдающийся английский химик и физик родился в бедной семье в </a:t>
            </a:r>
            <a:r>
              <a:rPr lang="ru-RU" sz="4500" dirty="0" err="1" smtClean="0"/>
              <a:t>Иглистфелде</a:t>
            </a:r>
            <a:r>
              <a:rPr lang="ru-RU" sz="4500" dirty="0" smtClean="0"/>
              <a:t>. Образование получил самостоятельно. Основоположник  атомных представлений в химии. Впервые ввел понятие «атомный вес» и составил  таблицу  относительных атомных и молекулярных масс, приняв  атомную массу водорода за единицу. Определил относительные молекулярные массы воды, аммиака,  серной кислоты и др.</a:t>
            </a:r>
          </a:p>
          <a:p>
            <a:r>
              <a:rPr lang="ru-RU" sz="4500" dirty="0" smtClean="0"/>
              <a:t>Ввел в химию символы элементов и формулы соединений. Теоретически открыл закон кратных отношений. Выдвинул и обосновал теорию атомного строения.  </a:t>
            </a:r>
          </a:p>
          <a:p>
            <a:r>
              <a:rPr lang="ru-RU" sz="4500" dirty="0" smtClean="0"/>
              <a:t>Открыл невосприимчивость человеком отдельных цветов «дальтонизм», которой страдал сам</a:t>
            </a:r>
          </a:p>
          <a:p>
            <a:endParaRPr lang="ru-RU" dirty="0"/>
          </a:p>
        </p:txBody>
      </p:sp>
      <p:pic>
        <p:nvPicPr>
          <p:cNvPr id="4098" name="Picture 2" descr="C:\Documents and Settings\777\Рабочий стол\Новая папка\Новая папка\John_Dalt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571612"/>
            <a:ext cx="4109531" cy="510224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err="1" smtClean="0"/>
              <a:t>Антуан</a:t>
            </a:r>
            <a:r>
              <a:rPr lang="ru-RU" dirty="0" smtClean="0"/>
              <a:t> Лоран Лавуазье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4186238" cy="4572000"/>
          </a:xfrm>
        </p:spPr>
        <p:txBody>
          <a:bodyPr>
            <a:normAutofit fontScale="40000" lnSpcReduction="20000"/>
          </a:bodyPr>
          <a:lstStyle/>
          <a:p>
            <a:r>
              <a:rPr lang="ru-RU" sz="3800" dirty="0" smtClean="0"/>
              <a:t>Французский химик. Родился в богатой семье, получил гуманитарное образование. Проявлял большую склонность  к изучению естественных наук. Создал на свои средства  лабораторию. Один из творцов научной химии, считал её экспериментальной наукой.</a:t>
            </a:r>
          </a:p>
          <a:p>
            <a:r>
              <a:rPr lang="ru-RU" sz="3800" dirty="0" smtClean="0"/>
              <a:t>Доказал сложность состава воздуха,  воды.</a:t>
            </a:r>
          </a:p>
          <a:p>
            <a:r>
              <a:rPr lang="ru-RU" sz="3800" dirty="0" smtClean="0"/>
              <a:t>Правильно объяснил  процессы горения, обжига металлов и дыхания участием в них кислорода.</a:t>
            </a:r>
          </a:p>
          <a:p>
            <a:r>
              <a:rPr lang="ru-RU" sz="3800" dirty="0" smtClean="0"/>
              <a:t>Заложил основы органического анализа и термохимии. Член  Парижской Академии наук</a:t>
            </a:r>
          </a:p>
          <a:p>
            <a:r>
              <a:rPr lang="ru-RU" sz="3800" dirty="0" smtClean="0"/>
              <a:t>Жизнь Лавуазье закончилась трагически. Будучи сторонником   конституционной монархии, он во время Великой французской революции был казнен.</a:t>
            </a:r>
          </a:p>
          <a:p>
            <a:endParaRPr lang="ru-RU" dirty="0"/>
          </a:p>
        </p:txBody>
      </p:sp>
      <p:pic>
        <p:nvPicPr>
          <p:cNvPr id="5122" name="Picture 2" descr="C:\Documents and Settings\777\Рабочий стол\Новая папка\Новая папка\84a580b38f31d7e4938a169ebe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285860"/>
            <a:ext cx="4328960" cy="518122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Джозеф Пристли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4043362" cy="4572000"/>
          </a:xfrm>
        </p:spPr>
        <p:txBody>
          <a:bodyPr>
            <a:normAutofit fontScale="32500" lnSpcReduction="20000"/>
          </a:bodyPr>
          <a:lstStyle/>
          <a:p>
            <a:r>
              <a:rPr lang="ru-RU" sz="5000" dirty="0" smtClean="0"/>
              <a:t>Английский химик и философ, один из наиболее ярких ученых 18 в. Получил филологическое и богословское образование в Академии в </a:t>
            </a:r>
            <a:r>
              <a:rPr lang="ru-RU" sz="5000" dirty="0" err="1" smtClean="0"/>
              <a:t>Девентри</a:t>
            </a:r>
            <a:r>
              <a:rPr lang="ru-RU" sz="5000" dirty="0" smtClean="0"/>
              <a:t>.  Сторонник  Великой французской революции, за что подвергался гонениям, и поэтому эмигрировал в США . Почетный член Петербургской Академии наук.</a:t>
            </a:r>
          </a:p>
          <a:p>
            <a:r>
              <a:rPr lang="ru-RU" sz="5000" dirty="0" smtClean="0"/>
              <a:t>Исследования Пристли в области химии заложили  основы науки о газах. Занимался изучением углекислого газа, впервые получил аммиак, </a:t>
            </a:r>
            <a:r>
              <a:rPr lang="ru-RU" sz="5000" dirty="0" err="1" smtClean="0"/>
              <a:t>хлороводород</a:t>
            </a:r>
            <a:r>
              <a:rPr lang="ru-RU" sz="5000" dirty="0" smtClean="0"/>
              <a:t>,  оксид азота(1), открыл кислород.</a:t>
            </a:r>
          </a:p>
          <a:p>
            <a:r>
              <a:rPr lang="ru-RU" sz="5000" dirty="0" smtClean="0"/>
              <a:t>Показал, что растения «исправляют» воздух</a:t>
            </a:r>
          </a:p>
          <a:p>
            <a:endParaRPr lang="ru-RU" dirty="0"/>
          </a:p>
        </p:txBody>
      </p:sp>
      <p:pic>
        <p:nvPicPr>
          <p:cNvPr id="6146" name="Picture 2" descr="C:\Documents and Settings\777\Рабочий стол\Новая папка\Новая папка\JPriestle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342310"/>
            <a:ext cx="3768028" cy="525679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Майкл Фарадей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4043362" cy="4572000"/>
          </a:xfrm>
        </p:spPr>
        <p:txBody>
          <a:bodyPr>
            <a:normAutofit fontScale="40000" lnSpcReduction="20000"/>
          </a:bodyPr>
          <a:lstStyle/>
          <a:p>
            <a:r>
              <a:rPr lang="ru-RU" sz="3800" dirty="0" smtClean="0"/>
              <a:t>Английский химик и физик. Родился в Лондоне. Учился самостоятельно. Директор лаборатории и профессор Королевского института в Лондоне. Почетный член Петербургской Академии наук.</a:t>
            </a:r>
          </a:p>
          <a:p>
            <a:r>
              <a:rPr lang="ru-RU" sz="3800" dirty="0" smtClean="0"/>
              <a:t>Занимался  химическим анализом известняка,  исследовал сплавы железа, получил в жидком состоянии хлор, сероводород,  аммиак,  открыл бензол. Пионер и исследователь каталитических реакций.</a:t>
            </a:r>
          </a:p>
          <a:p>
            <a:r>
              <a:rPr lang="ru-RU" sz="3800" dirty="0" smtClean="0"/>
              <a:t>Открыл явления электромагнитной индукции. Обнаружил химическое действие электрического тока.  Установил количественные законы электролиза.  Открыл  пара- и   диамагнетизм.  Ввел понятия  электрического  и   магнитного полей</a:t>
            </a:r>
          </a:p>
          <a:p>
            <a:endParaRPr lang="ru-RU" dirty="0"/>
          </a:p>
        </p:txBody>
      </p:sp>
      <p:pic>
        <p:nvPicPr>
          <p:cNvPr id="7170" name="Picture 2" descr="C:\Documents and Settings\777\Рабочий стол\Новая папка\Новая папка\ph038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0450" y="1643050"/>
            <a:ext cx="3870475" cy="4684725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Карл Вильгельм </a:t>
            </a:r>
            <a:r>
              <a:rPr lang="ru-RU" dirty="0" err="1" smtClean="0"/>
              <a:t>Шееле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4043362" cy="4572000"/>
          </a:xfrm>
        </p:spPr>
        <p:txBody>
          <a:bodyPr>
            <a:normAutofit fontScale="32500" lnSpcReduction="20000"/>
          </a:bodyPr>
          <a:lstStyle/>
          <a:p>
            <a:r>
              <a:rPr lang="ru-RU" sz="5000" dirty="0" smtClean="0"/>
              <a:t>Шведский химик, член Королевской шведской АН.</a:t>
            </a:r>
          </a:p>
          <a:p>
            <a:r>
              <a:rPr lang="ru-RU" sz="5000" dirty="0" smtClean="0"/>
              <a:t>По образованию и профессии фармацевт. Работал в аптеках различных городов Швеции,  где  и проводил химические исследования.</a:t>
            </a:r>
          </a:p>
          <a:p>
            <a:r>
              <a:rPr lang="ru-RU" sz="5000" dirty="0" smtClean="0"/>
              <a:t>Получил хлор, глицерин,  молибденовый  и вольфрамовый ангидриды.</a:t>
            </a:r>
          </a:p>
          <a:p>
            <a:r>
              <a:rPr lang="ru-RU" sz="5000" dirty="0" smtClean="0"/>
              <a:t>Открыл </a:t>
            </a:r>
            <a:r>
              <a:rPr lang="ru-RU" sz="5000" dirty="0" err="1" smtClean="0"/>
              <a:t>фтороводород</a:t>
            </a:r>
            <a:r>
              <a:rPr lang="ru-RU" sz="5000" dirty="0" smtClean="0"/>
              <a:t>, </a:t>
            </a:r>
            <a:r>
              <a:rPr lang="ru-RU" sz="5000" dirty="0" err="1" smtClean="0"/>
              <a:t>тетрафторид</a:t>
            </a:r>
            <a:r>
              <a:rPr lang="ru-RU" sz="5000" dirty="0" smtClean="0"/>
              <a:t> кремния, окись бария, ряд  кислот: винную, щавелевую , молочную, синильную и др.</a:t>
            </a:r>
          </a:p>
          <a:p>
            <a:r>
              <a:rPr lang="ru-RU" sz="5000" dirty="0" smtClean="0"/>
              <a:t>Обнаружил способность свежепрокалённого древесного угля поглощать газы.</a:t>
            </a:r>
          </a:p>
          <a:p>
            <a:r>
              <a:rPr lang="ru-RU" sz="5000" dirty="0" smtClean="0"/>
              <a:t>Исследовал  минералы. В его честь назван минерал шеелит CaWO4</a:t>
            </a:r>
          </a:p>
          <a:p>
            <a:endParaRPr lang="ru-RU" dirty="0"/>
          </a:p>
        </p:txBody>
      </p:sp>
      <p:pic>
        <p:nvPicPr>
          <p:cNvPr id="8194" name="Picture 2" descr="C:\Documents and Settings\777\Рабочий стол\Новая папка\Новая папка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500174"/>
            <a:ext cx="4059674" cy="5182563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</TotalTime>
  <Words>304</Words>
  <Application>Microsoft Office PowerPoint</Application>
  <PresentationFormat>Экран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Великие химики</vt:lpstr>
      <vt:lpstr>Дмитрий Иванович Менделеев </vt:lpstr>
      <vt:lpstr>Слайд 3</vt:lpstr>
      <vt:lpstr>Йенс Якоб Берцелиус </vt:lpstr>
      <vt:lpstr>Джон Дальтон </vt:lpstr>
      <vt:lpstr>Антуан Лоран Лавуазье </vt:lpstr>
      <vt:lpstr>Джозеф Пристли </vt:lpstr>
      <vt:lpstr>Майкл Фарадей </vt:lpstr>
      <vt:lpstr>Карл Вильгельм Шееле </vt:lpstr>
      <vt:lpstr>Генри Кавендиш </vt:lpstr>
      <vt:lpstr>Александр Михайлович Бутлеров </vt:lpstr>
      <vt:lpstr>Владимир Васильевич Марковников </vt:lpstr>
      <vt:lpstr>Николай Николаевич Зинин </vt:lpstr>
      <vt:lpstr>Николай Дмитриевич Зелинский </vt:lpstr>
      <vt:lpstr>Конец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Великие химики</dc:title>
  <dc:creator>777</dc:creator>
  <cp:lastModifiedBy>777</cp:lastModifiedBy>
  <cp:revision>6</cp:revision>
  <dcterms:created xsi:type="dcterms:W3CDTF">2013-10-31T14:45:11Z</dcterms:created>
  <dcterms:modified xsi:type="dcterms:W3CDTF">2013-10-31T16:59:02Z</dcterms:modified>
</cp:coreProperties>
</file>