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26" autoAdjust="0"/>
  </p:normalViewPr>
  <p:slideViewPr>
    <p:cSldViewPr snapToGrid="0" snapToObjects="1">
      <p:cViewPr varScale="1">
        <p:scale>
          <a:sx n="67" d="100"/>
          <a:sy n="67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4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3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3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0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6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5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1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8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83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7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79B2-375A-2A4E-B2DE-A3A50A074CB4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C1B2-D1B9-CB47-B025-1F040DDB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9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Zhitkov_Bori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file://localhost/http://upload.wikimedia.org/wikipedia/commons/6/6c/Zhitkov_Boris.jp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http://publ.lib.ru/ARCHIVES/J/JITKOV_Boris_Stepanovich/.Online/Jitkov_B._S.-P003.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http://publ.lib.ru/ARCHIVES/J/JITKOV_Boris_Stepanovich/.Online/Pros26O1.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010"/>
            <a:ext cx="9296143" cy="6897739"/>
          </a:xfrm>
          <a:prstGeom prst="rect">
            <a:avLst/>
          </a:prstGeom>
        </p:spPr>
      </p:pic>
      <p:pic>
        <p:nvPicPr>
          <p:cNvPr id="6" name="Picture 2" descr="http://upload.wikimedia.org/wikipedia/commons/6/6c/Zhitkov_Boris.jpg">
            <a:hlinkClick r:id="rId3" tooltip="Zhitkov Boris.jpg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778" y="580546"/>
            <a:ext cx="3118554" cy="420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63246" y="848800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3600" b="1" dirty="0">
              <a:solidFill>
                <a:srgbClr val="0033CC"/>
              </a:solidFill>
              <a:latin typeface="Comic Sans MS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7242" y="56388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000" dirty="0">
              <a:latin typeface="Comic Sans MS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7416" y="848800"/>
            <a:ext cx="21796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CC"/>
                </a:solidFill>
                <a:latin typeface="Comic Sans MS" charset="0"/>
                <a:cs typeface="Times New Roman" charset="0"/>
              </a:rPr>
              <a:t>Борис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3334" y="2130425"/>
            <a:ext cx="4115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33CC"/>
                </a:solidFill>
                <a:latin typeface="Comic Sans MS" charset="0"/>
                <a:cs typeface="Times New Roman" charset="0"/>
              </a:rPr>
              <a:t>Степанович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0935" y="3424535"/>
            <a:ext cx="29326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0033CC"/>
                </a:solidFill>
                <a:latin typeface="Comic Sans MS" charset="0"/>
                <a:cs typeface="Times New Roman" charset="0"/>
              </a:rPr>
              <a:t>Житков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5308600"/>
            <a:ext cx="855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ГБС(К)ОУ школа-интернат ст.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Медвёдовской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Учитель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Эрмик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Л.А.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2013 г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smtClean="0"/>
              <a:t>7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Б. Житков. Белый домик.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Мы жили на море, и у моего папы была хорошая лодка с парусами. Я отлично умел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х            ходить на ней. И всё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р      равно одного меня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папа никогда в море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пускал.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Однажды отец на два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дня уезжал из дому. 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2" y="2636913"/>
            <a:ext cx="2937163" cy="319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0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dirty="0" smtClean="0"/>
              <a:t>Мы с сестрой Ниной решили на шлюпке уйти на ту сторону. Там стоял очень хорошенький домик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381328"/>
            <a:ext cx="8147248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9219" name="Picture 3" descr="C:\Users\user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18" y="2492896"/>
            <a:ext cx="3879273" cy="354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6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Мы стали копить  хлеб и бутылки для воды.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0550" y="1600200"/>
            <a:ext cx="4386262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 </a:t>
            </a:r>
            <a:r>
              <a:rPr lang="ru-RU" sz="4000" dirty="0" smtClean="0"/>
              <a:t>море </a:t>
            </a:r>
            <a:r>
              <a:rPr lang="ru-RU" sz="4000" dirty="0" smtClean="0"/>
              <a:t>вода солёная,                                                                                           </a:t>
            </a:r>
            <a:r>
              <a:rPr lang="ru-RU" sz="4000" dirty="0" smtClean="0"/>
              <a:t>     </a:t>
            </a:r>
            <a:r>
              <a:rPr lang="ru-RU" sz="4000" dirty="0" smtClean="0"/>
              <a:t>                                     а вдруг  пить захочется.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  </a:t>
            </a:r>
            <a:r>
              <a:rPr lang="ru-RU" sz="4000" dirty="0" smtClean="0"/>
              <a:t>    </a:t>
            </a:r>
            <a:endParaRPr lang="ru-RU" sz="4000" dirty="0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700808"/>
            <a:ext cx="3260922" cy="387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отец вечером уехал.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Чуть только рассвело,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Мы с Ниной вылезли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из окошка, взяли наш</a:t>
            </a:r>
          </a:p>
          <a:p>
            <a:r>
              <a:rPr lang="ru-RU" dirty="0" smtClean="0"/>
              <a:t>                                         хлеб и бутылки в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шлюпку.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20" y="1556792"/>
            <a:ext cx="2822007" cy="395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9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поставил паруса. Правил прямо на домик с красной крышей.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belyj-dom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699939" cy="456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4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Нинка закричала: « Ой, наш дом еле видно</a:t>
            </a:r>
            <a:r>
              <a:rPr lang="ru-RU" dirty="0" smtClean="0"/>
              <a:t>! «Стала </a:t>
            </a:r>
            <a:r>
              <a:rPr lang="ru-RU" dirty="0" smtClean="0"/>
              <a:t>реветь, потом заснула.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             Я сижу у руля.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Шлюпка идёт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гладко. Домик уже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хорошо виден. Но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старичков не видно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Вдруг шлюпка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споткнулась, стала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и наклонилась.</a:t>
            </a:r>
            <a:endParaRPr lang="ru-RU" dirty="0"/>
          </a:p>
        </p:txBody>
      </p:sp>
      <p:pic>
        <p:nvPicPr>
          <p:cNvPr id="5123" name="Picture 3" descr="C:\Users\user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228884" cy="447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8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Шлюпка села на мель. Я спустил паруса. Стал её спихивать и </a:t>
            </a:r>
            <a:r>
              <a:rPr lang="ru-RU" dirty="0"/>
              <a:t>н</a:t>
            </a:r>
            <a:r>
              <a:rPr lang="ru-RU" dirty="0" smtClean="0"/>
              <a:t>е смог.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839" y="1412776"/>
            <a:ext cx="7570569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2800" dirty="0" smtClean="0"/>
              <a:t> Я пробовал пойти </a:t>
            </a:r>
          </a:p>
          <a:p>
            <a:pPr marL="0" indent="0">
              <a:buNone/>
            </a:pPr>
            <a:r>
              <a:rPr lang="ru-RU" sz="12800" dirty="0" smtClean="0"/>
              <a:t> вброд к берегу,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но кругом было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12800" dirty="0" smtClean="0"/>
              <a:t> глубоко, и нельзя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доплыть. А из </a:t>
            </a:r>
          </a:p>
          <a:p>
            <a:pPr marL="0" indent="0">
              <a:buNone/>
            </a:pPr>
            <a:r>
              <a:rPr lang="ru-RU" sz="12800" dirty="0" smtClean="0"/>
              <a:t> домика никто не </a:t>
            </a:r>
          </a:p>
          <a:p>
            <a:pPr marL="0" indent="0">
              <a:buNone/>
            </a:pPr>
            <a:r>
              <a:rPr lang="ru-RU" sz="12800" dirty="0" smtClean="0"/>
              <a:t> выходил. Нинка</a:t>
            </a:r>
          </a:p>
          <a:p>
            <a:pPr marL="0" indent="0">
              <a:buNone/>
            </a:pPr>
            <a:r>
              <a:rPr lang="ru-RU" sz="12800" dirty="0" smtClean="0"/>
              <a:t> хныкала. Ветер</a:t>
            </a:r>
          </a:p>
          <a:p>
            <a:pPr marL="0" indent="0">
              <a:buNone/>
            </a:pPr>
            <a:r>
              <a:rPr lang="ru-RU" sz="12800" dirty="0" smtClean="0"/>
              <a:t> стих. Я взял и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    заснул.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8000" dirty="0" smtClean="0"/>
              <a:t>              </a:t>
            </a:r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6146" name="Picture 2" descr="C:\Users\user\Desktop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1484784"/>
            <a:ext cx="3089065" cy="46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я проснулся было совсем </a:t>
            </a:r>
            <a:br>
              <a:rPr lang="ru-RU" dirty="0" smtClean="0"/>
            </a:br>
            <a:r>
              <a:rPr lang="ru-RU" dirty="0" smtClean="0"/>
              <a:t>темно. Нинка хныкала.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Я встал. Шлюпка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качнулась легко 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свободно.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Ура!  Шлюпка на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свободе. Мы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снялись с мели.                                                                 </a:t>
            </a:r>
            <a:endParaRPr lang="ru-RU" dirty="0"/>
          </a:p>
        </p:txBody>
      </p:sp>
      <p:pic>
        <p:nvPicPr>
          <p:cNvPr id="7170" name="Picture 2" descr="C:\Users\user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680520" cy="44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3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огляделся. Вдали блестели огоньки. Я поднял паруса.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                        Мы всю ночь шли.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Ветер стих, но мы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уже были под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берегом. На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вёслах догребли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до дому. А потом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узнали, что уже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год  в домике </a:t>
            </a:r>
            <a:r>
              <a:rPr lang="ru-RU" dirty="0" smtClean="0"/>
              <a:t>никто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</a:t>
            </a:r>
            <a:r>
              <a:rPr lang="ru-RU" smtClean="0"/>
              <a:t>не живёт.</a:t>
            </a:r>
            <a:r>
              <a:rPr lang="ru-RU" smtClean="0"/>
              <a:t>                                                               </a:t>
            </a:r>
            <a:endParaRPr lang="ru-RU" dirty="0"/>
          </a:p>
        </p:txBody>
      </p:sp>
      <p:pic>
        <p:nvPicPr>
          <p:cNvPr id="8194" name="Picture 2" descr="C:\Users\user\Desktop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400609" cy="352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9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Изображение 5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1"/>
            <a:ext cx="9144000" cy="6784849"/>
          </a:xfrm>
          <a:prstGeom prst="rect">
            <a:avLst/>
          </a:prstGeom>
        </p:spPr>
      </p:pic>
      <p:pic>
        <p:nvPicPr>
          <p:cNvPr id="7" name="Picture 13" descr="Общий вид ярмарки со Спасского Староярмарочного собор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40" y="1004811"/>
            <a:ext cx="4654380" cy="333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57200" y="446038"/>
            <a:ext cx="3476462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latin typeface="Comic Sans MS" charset="0"/>
                <a:cs typeface="Arial Unicode MS" charset="0"/>
              </a:rPr>
              <a:t>Борис Житков родился </a:t>
            </a:r>
            <a:endParaRPr lang="ru-RU" sz="3200" dirty="0">
              <a:latin typeface="Comic Sans MS" charset="0"/>
            </a:endParaRPr>
          </a:p>
          <a:p>
            <a:pPr algn="ctr">
              <a:defRPr/>
            </a:pPr>
            <a:r>
              <a:rPr lang="ru-RU" sz="3200" dirty="0">
                <a:latin typeface="Comic Sans MS" charset="0"/>
                <a:cs typeface="Arial Unicode MS" charset="0"/>
              </a:rPr>
              <a:t>30 августа </a:t>
            </a:r>
            <a:endParaRPr lang="ru-RU" sz="3200" dirty="0">
              <a:latin typeface="Comic Sans MS" charset="0"/>
            </a:endParaRPr>
          </a:p>
          <a:p>
            <a:pPr algn="ctr">
              <a:defRPr/>
            </a:pPr>
            <a:r>
              <a:rPr lang="ru-RU" sz="3200" dirty="0">
                <a:latin typeface="Comic Sans MS" charset="0"/>
                <a:cs typeface="Arial Unicode MS" charset="0"/>
              </a:rPr>
              <a:t>(11 сентября) 1882 г. </a:t>
            </a:r>
            <a:endParaRPr lang="ru-RU" sz="3200" dirty="0">
              <a:latin typeface="Comic Sans MS" charset="0"/>
            </a:endParaRPr>
          </a:p>
          <a:p>
            <a:pPr algn="ctr">
              <a:defRPr/>
            </a:pPr>
            <a:r>
              <a:rPr lang="ru-RU" sz="3200" dirty="0">
                <a:latin typeface="Comic Sans MS" charset="0"/>
                <a:cs typeface="Arial Unicode MS" charset="0"/>
              </a:rPr>
              <a:t>в </a:t>
            </a:r>
            <a:r>
              <a:rPr lang="ru-RU" sz="3200" dirty="0">
                <a:solidFill>
                  <a:srgbClr val="0033CC"/>
                </a:solidFill>
                <a:latin typeface="Comic Sans MS" charset="0"/>
                <a:cs typeface="Arial Unicode MS" charset="0"/>
              </a:rPr>
              <a:t>Новгороде</a:t>
            </a:r>
            <a:r>
              <a:rPr lang="ru-RU" sz="3200" dirty="0">
                <a:latin typeface="Comic Sans MS" charset="0"/>
                <a:cs typeface="Arial Unicode MS" charset="0"/>
              </a:rPr>
              <a:t>; </a:t>
            </a:r>
            <a:endParaRPr lang="ru-RU" sz="3200" dirty="0">
              <a:latin typeface="Comic Sans MS" charset="0"/>
            </a:endParaRPr>
          </a:p>
          <a:p>
            <a:pPr>
              <a:defRPr/>
            </a:pPr>
            <a:endParaRPr lang="ru-RU" sz="3200" dirty="0">
              <a:latin typeface="Comic Sans MS" charset="0"/>
            </a:endParaRPr>
          </a:p>
          <a:p>
            <a:pPr algn="ctr">
              <a:defRPr/>
            </a:pPr>
            <a:r>
              <a:rPr lang="ru-RU" sz="3200" dirty="0">
                <a:latin typeface="Comic Sans MS" charset="0"/>
                <a:cs typeface="Arial Unicode MS" charset="0"/>
              </a:rPr>
              <a:t>его отец был преподавателем математики, мать — пианистка.</a:t>
            </a:r>
          </a:p>
        </p:txBody>
      </p:sp>
    </p:spTree>
    <p:extLst>
      <p:ext uri="{BB962C8B-B14F-4D97-AF65-F5344CB8AC3E}">
        <p14:creationId xmlns:p14="http://schemas.microsoft.com/office/powerpoint/2010/main" val="147887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143" cy="6897739"/>
          </a:xfrm>
          <a:prstGeom prst="rect">
            <a:avLst/>
          </a:prstGeom>
        </p:spPr>
      </p:pic>
      <p:pic>
        <p:nvPicPr>
          <p:cNvPr id="6" name="Picture 6" descr="http://ont2007.narod.ru/Odessa/Big/00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086" y="1287805"/>
            <a:ext cx="4510669" cy="352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9232" y="843275"/>
            <a:ext cx="4099586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atin typeface="Comic Sans MS" charset="0"/>
                <a:cs typeface="Arial Unicode MS" charset="0"/>
              </a:rPr>
              <a:t>Детство провел в </a:t>
            </a:r>
            <a:r>
              <a:rPr lang="ru-RU" sz="2800" b="1" dirty="0">
                <a:solidFill>
                  <a:srgbClr val="0033CC"/>
                </a:solidFill>
                <a:latin typeface="Comic Sans MS" charset="0"/>
              </a:rPr>
              <a:t>Одессе</a:t>
            </a:r>
            <a:r>
              <a:rPr lang="ru-RU" sz="2800" dirty="0">
                <a:latin typeface="Comic Sans MS" charset="0"/>
                <a:cs typeface="Arial Unicode MS" charset="0"/>
              </a:rPr>
              <a:t>. </a:t>
            </a:r>
            <a:endParaRPr lang="ru-RU" sz="2800" dirty="0">
              <a:latin typeface="Comic Sans MS" charset="0"/>
            </a:endParaRPr>
          </a:p>
          <a:p>
            <a:pPr algn="ctr">
              <a:defRPr/>
            </a:pPr>
            <a:r>
              <a:rPr lang="ru-RU" sz="2800" dirty="0">
                <a:latin typeface="Comic Sans MS" charset="0"/>
              </a:rPr>
              <a:t>	</a:t>
            </a:r>
            <a:r>
              <a:rPr lang="ru-RU" sz="2800" dirty="0">
                <a:latin typeface="Comic Sans MS" charset="0"/>
                <a:cs typeface="Arial Unicode MS" charset="0"/>
              </a:rPr>
              <a:t>Получил начальное домашнее образование, затем окончил гимназию. </a:t>
            </a:r>
            <a:endParaRPr lang="ru-RU" sz="2800" dirty="0">
              <a:latin typeface="Comic Sans MS" charset="0"/>
            </a:endParaRPr>
          </a:p>
          <a:p>
            <a:pPr algn="ctr">
              <a:defRPr/>
            </a:pPr>
            <a:endParaRPr lang="ru-RU" sz="2800" dirty="0">
              <a:latin typeface="Comic Sans MS" charset="0"/>
            </a:endParaRPr>
          </a:p>
          <a:p>
            <a:pPr algn="ctr">
              <a:defRPr/>
            </a:pPr>
            <a:endParaRPr lang="ru-RU" sz="2800" dirty="0">
              <a:latin typeface="Comic Sans MS" charset="0"/>
            </a:endParaRPr>
          </a:p>
          <a:p>
            <a:pPr algn="ctr">
              <a:defRPr/>
            </a:pPr>
            <a:r>
              <a:rPr lang="ru-RU" sz="2800" dirty="0">
                <a:latin typeface="Comic Sans MS" charset="0"/>
              </a:rPr>
              <a:t>	</a:t>
            </a:r>
            <a:r>
              <a:rPr lang="ru-RU" sz="2800" dirty="0">
                <a:latin typeface="Comic Sans MS" charset="0"/>
                <a:cs typeface="Arial Unicode MS" charset="0"/>
              </a:rPr>
              <a:t>Во время учебы подружился с </a:t>
            </a:r>
            <a:r>
              <a:rPr lang="ru-RU" sz="2800" dirty="0">
                <a:solidFill>
                  <a:srgbClr val="0033CC"/>
                </a:solidFill>
                <a:latin typeface="Comic Sans MS" charset="0"/>
              </a:rPr>
              <a:t>К. И. Чуковским</a:t>
            </a:r>
          </a:p>
        </p:txBody>
      </p:sp>
    </p:spTree>
    <p:extLst>
      <p:ext uri="{BB962C8B-B14F-4D97-AF65-F5344CB8AC3E}">
        <p14:creationId xmlns:p14="http://schemas.microsoft.com/office/powerpoint/2010/main" val="1990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143" cy="6897739"/>
          </a:xfrm>
          <a:prstGeom prst="rect">
            <a:avLst/>
          </a:prstGeom>
        </p:spPr>
      </p:pic>
      <p:pic>
        <p:nvPicPr>
          <p:cNvPr id="5" name="Picture 5" descr="Фото | Черноморский экспресс | Новороссийс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576" y="2610891"/>
            <a:ext cx="4539772" cy="328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7199" y="423763"/>
            <a:ext cx="52757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Arial Unicode MS" charset="0"/>
                <a:cs typeface="Arial Unicode MS" charset="0"/>
              </a:rPr>
              <a:t>После гимназии поступил на естественное отделение </a:t>
            </a:r>
            <a:r>
              <a:rPr lang="ru-RU" sz="2800" dirty="0">
                <a:solidFill>
                  <a:srgbClr val="0033CC"/>
                </a:solidFill>
                <a:latin typeface="Comic Sans MS" charset="0"/>
              </a:rPr>
              <a:t>Новороссийского университета</a:t>
            </a:r>
            <a:r>
              <a:rPr lang="ru-RU" sz="2800" dirty="0">
                <a:latin typeface="Arial Unicode MS" charset="0"/>
                <a:cs typeface="Arial Unicode MS" charset="0"/>
              </a:rPr>
              <a:t>, которое закончил в </a:t>
            </a:r>
            <a:r>
              <a:rPr lang="ru-RU" sz="2800" dirty="0"/>
              <a:t>1906г.</a:t>
            </a:r>
            <a:r>
              <a:rPr lang="ru-RU" sz="2800" dirty="0">
                <a:latin typeface="Arial Unicode MS" charset="0"/>
                <a:cs typeface="Arial Unicode MS" charset="0"/>
              </a:rPr>
              <a:t>.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215521"/>
            <a:ext cx="3946376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Arial Unicode MS" charset="0"/>
                <a:cs typeface="Arial Unicode MS" charset="0"/>
              </a:rPr>
              <a:t>Затем с </a:t>
            </a:r>
            <a:r>
              <a:rPr lang="ru-RU" sz="2800" dirty="0"/>
              <a:t>1911г.</a:t>
            </a:r>
            <a:r>
              <a:rPr lang="ru-RU" sz="2800" dirty="0">
                <a:latin typeface="Arial Unicode MS" charset="0"/>
                <a:cs typeface="Arial Unicode MS" charset="0"/>
              </a:rPr>
              <a:t> по </a:t>
            </a:r>
            <a:r>
              <a:rPr lang="ru-RU" sz="2800" dirty="0"/>
              <a:t>1916</a:t>
            </a:r>
            <a:r>
              <a:rPr lang="ru-RU" sz="2800" dirty="0">
                <a:latin typeface="Arial Unicode MS" charset="0"/>
                <a:cs typeface="Arial Unicode MS" charset="0"/>
              </a:rPr>
              <a:t> г. учился на кораблестроительном отделении </a:t>
            </a:r>
            <a:r>
              <a:rPr lang="ru-RU" sz="2800" dirty="0">
                <a:solidFill>
                  <a:srgbClr val="0033CC"/>
                </a:solidFill>
                <a:latin typeface="Comic Sans MS" charset="0"/>
                <a:cs typeface="Arial Unicode MS" charset="0"/>
              </a:rPr>
              <a:t>Петербургского политехнического института</a:t>
            </a:r>
            <a:r>
              <a:rPr lang="ru-RU" sz="2800" dirty="0">
                <a:latin typeface="Comic Sans MS" charset="0"/>
                <a:cs typeface="Arial Unicode MS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7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739"/>
            <a:ext cx="9296143" cy="6897739"/>
          </a:xfrm>
          <a:prstGeom prst="rect">
            <a:avLst/>
          </a:prstGeom>
        </p:spPr>
      </p:pic>
      <p:pic>
        <p:nvPicPr>
          <p:cNvPr id="5" name="Изображение 4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143" cy="6897739"/>
          </a:xfrm>
          <a:prstGeom prst="rect">
            <a:avLst/>
          </a:prstGeom>
        </p:spPr>
      </p:pic>
      <p:pic>
        <p:nvPicPr>
          <p:cNvPr id="6" name="Picture 3" descr="http://publ.lib.ru/ARCHIVES/J/JITKOV_Boris_Stepanovich/.Online/Jitkov_B._S.-P003.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078" y="786231"/>
            <a:ext cx="3527244" cy="470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82111" y="274638"/>
            <a:ext cx="4110060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Comic Sans MS" charset="0"/>
                <a:cs typeface="Arial Unicode MS" charset="0"/>
              </a:rPr>
              <a:t>После института сделал карьеру моряка и освоил несколько других профессий. </a:t>
            </a:r>
            <a:r>
              <a:rPr lang="ru-RU" sz="2400" dirty="0">
                <a:latin typeface="Comic Sans MS" charset="0"/>
              </a:rPr>
              <a:t>	</a:t>
            </a:r>
            <a:r>
              <a:rPr lang="ru-RU" sz="2400" dirty="0">
                <a:latin typeface="Comic Sans MS" charset="0"/>
                <a:cs typeface="Arial Unicode MS" charset="0"/>
              </a:rPr>
              <a:t>Работал штурманом на парусном судне, был капитаном научно-исследовательского судна, ихтиологом, рабочим-металлистом, инженером-судостроителем, преподавателем физики и черчения, руководителем технического училища, путешественником</a:t>
            </a:r>
            <a:r>
              <a:rPr lang="ru-RU" dirty="0">
                <a:latin typeface="Comic Sans MS" charset="0"/>
                <a:cs typeface="Arial Unicode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9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143" cy="68977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4533" y="494308"/>
            <a:ext cx="56270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/>
              <a:t>	</a:t>
            </a:r>
            <a:r>
              <a:rPr lang="ru-RU" sz="2800" b="1" dirty="0">
                <a:latin typeface="Arial Unicode MS" charset="0"/>
                <a:cs typeface="Arial Unicode MS" charset="0"/>
              </a:rPr>
              <a:t>В </a:t>
            </a:r>
            <a:r>
              <a:rPr lang="ru-RU" sz="2800" b="1" dirty="0"/>
              <a:t>1924</a:t>
            </a:r>
            <a:r>
              <a:rPr lang="ru-RU" sz="2800" b="1" dirty="0">
                <a:latin typeface="Arial Unicode MS" charset="0"/>
                <a:cs typeface="Arial Unicode MS" charset="0"/>
              </a:rPr>
              <a:t> г. Житков начал печататься и вскоре стал профессиональным писателем.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355154"/>
            <a:ext cx="4572000" cy="35394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Arial Unicode MS" charset="0"/>
                <a:cs typeface="Arial Unicode MS" charset="0"/>
              </a:rPr>
              <a:t>Широкий жизненный опыт и впечатляющие познания во многих отраслях деятельности отражаются в повествованиях писателя — о науке. Житков писал о разных профессиях.</a:t>
            </a:r>
            <a:r>
              <a:rPr lang="ru-RU" sz="2800" dirty="0" smtClean="0">
                <a:latin typeface="Arial Unicode MS" charset="0"/>
                <a:cs typeface="Arial Unicode MS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53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143" cy="68977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02025" y="407533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596" y="274638"/>
            <a:ext cx="444521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omic Sans MS" charset="0"/>
                <a:cs typeface="Times New Roman" charset="0"/>
              </a:rPr>
              <a:t>Печатался </a:t>
            </a:r>
            <a:r>
              <a:rPr lang="ru-RU" sz="2800" b="1" dirty="0">
                <a:latin typeface="Comic Sans MS" charset="0"/>
              </a:rPr>
              <a:t>,</a:t>
            </a:r>
            <a:r>
              <a:rPr lang="ru-RU" sz="2800" b="1" dirty="0">
                <a:latin typeface="Comic Sans MS" charset="0"/>
                <a:cs typeface="Times New Roman" charset="0"/>
              </a:rPr>
              <a:t> сначала адресуясь к взрослой, затем все чаще к детской аудитории, которую он находил, в частности, как постоянный автор детских журналов и газет «Новый Робинзон», «Чиж», «Еж», «Юный натуралист», «Пионер», «Ленинские искры» </a:t>
            </a:r>
            <a:r>
              <a:rPr lang="ru-RU" sz="2800" b="1" dirty="0">
                <a:latin typeface="Comic Sans MS" charset="0"/>
              </a:rPr>
              <a:t>..</a:t>
            </a:r>
            <a:r>
              <a:rPr lang="ru-RU" sz="2800" b="1" dirty="0">
                <a:latin typeface="Comic Sans MS" charset="0"/>
                <a:cs typeface="Times New Roman" charset="0"/>
              </a:rPr>
              <a:t>.</a:t>
            </a:r>
            <a:r>
              <a:rPr lang="ru-RU" sz="2800" dirty="0">
                <a:cs typeface="Times New Roman" charset="0"/>
              </a:rPr>
              <a:t> </a:t>
            </a:r>
            <a:endParaRPr lang="ru-RU" sz="2800" dirty="0"/>
          </a:p>
        </p:txBody>
      </p:sp>
      <p:pic>
        <p:nvPicPr>
          <p:cNvPr id="10" name="Picture 3" descr="http://publ.lib.ru/ARCHIVES/J/JITKOV_Boris_Stepanovich/.Online/Pros26O1.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562" y="811493"/>
            <a:ext cx="3377238" cy="502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7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143" cy="68977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58136" y="157433"/>
            <a:ext cx="6085710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Arial Unicode MS" charset="0"/>
                <a:cs typeface="Arial Unicode MS" charset="0"/>
              </a:rPr>
              <a:t>Интересны</a:t>
            </a:r>
            <a:r>
              <a:rPr lang="ru-RU" sz="2400" b="1" dirty="0">
                <a:solidFill>
                  <a:srgbClr val="FF0000"/>
                </a:solidFill>
              </a:rPr>
              <a:t>й</a:t>
            </a:r>
            <a:r>
              <a:rPr lang="ru-RU" sz="2400" b="1" dirty="0">
                <a:solidFill>
                  <a:srgbClr val="FF0000"/>
                </a:solidFill>
                <a:latin typeface="Arial Unicode MS" charset="0"/>
                <a:cs typeface="Arial Unicode MS" charset="0"/>
              </a:rPr>
              <a:t> факт</a:t>
            </a:r>
          </a:p>
          <a:p>
            <a:pPr lvl="1" algn="ctr" eaLnBrk="0" hangingPunct="0">
              <a:buFontTx/>
              <a:buChar char="•"/>
              <a:defRPr/>
            </a:pPr>
            <a:r>
              <a:rPr lang="ru-RU" sz="2400" dirty="0">
                <a:solidFill>
                  <a:srgbClr val="0033CC"/>
                </a:solidFill>
              </a:rPr>
              <a:t>Борис Житков</a:t>
            </a:r>
            <a:r>
              <a:rPr lang="ru-RU" sz="2400" dirty="0"/>
              <a:t> является главным героем известного детского стихотворения </a:t>
            </a:r>
            <a:r>
              <a:rPr lang="ru-RU" sz="2400" dirty="0">
                <a:solidFill>
                  <a:srgbClr val="FF6600"/>
                </a:solidFill>
              </a:rPr>
              <a:t>Самуила Маршака «Почта». </a:t>
            </a:r>
          </a:p>
          <a:p>
            <a:pPr algn="ctr" eaLnBrk="0" hangingPunct="0">
              <a:defRPr/>
            </a:pPr>
            <a:r>
              <a:rPr lang="ru-RU" sz="2400" dirty="0">
                <a:latin typeface="Arial Unicode MS" charset="0"/>
                <a:cs typeface="Arial Unicode MS" charset="0"/>
              </a:rPr>
              <a:t>— Заказное из Ростова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Для товарища Житкова!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— Заказное для Житкова?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Извините, нет такого!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В Лондон вылетел вчера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В семь четырнадцать утра.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/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Житков за границу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По воздуху мчится —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Земля зеленеет внизу.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А вслед за Житковым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В вагоне почтовом</a:t>
            </a:r>
            <a:br>
              <a:rPr lang="ru-RU" sz="2400" dirty="0">
                <a:latin typeface="Arial Unicode MS" charset="0"/>
                <a:cs typeface="Arial Unicode MS" charset="0"/>
              </a:rPr>
            </a:br>
            <a:r>
              <a:rPr lang="ru-RU" sz="2400" dirty="0">
                <a:latin typeface="Arial Unicode MS" charset="0"/>
                <a:cs typeface="Arial Unicode MS" charset="0"/>
              </a:rPr>
              <a:t>Письмо заказное везут</a:t>
            </a:r>
            <a:r>
              <a:rPr lang="ru-RU" dirty="0">
                <a:latin typeface="Arial Unicode MS" charset="0"/>
                <a:cs typeface="Arial Unicode MS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3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1197065701_0lik.ru_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31" y="505470"/>
            <a:ext cx="9296143" cy="68977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0803" y="274638"/>
            <a:ext cx="4499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cs typeface="Times New Roman" charset="0"/>
              </a:rPr>
              <a:t>. </a:t>
            </a:r>
            <a:endParaRPr lang="ru-RU" sz="2400" dirty="0"/>
          </a:p>
        </p:txBody>
      </p:sp>
      <p:pic>
        <p:nvPicPr>
          <p:cNvPr id="6" name="Picture 4" descr="http://www.belousenko.com/books/Zhitkov/Zhitkov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937" y="520250"/>
            <a:ext cx="3555679" cy="408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69508" y="4728823"/>
            <a:ext cx="4785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cs typeface="Times New Roman" charset="0"/>
              </a:rPr>
              <a:t>Умер Житков в Москве </a:t>
            </a:r>
            <a:endParaRPr lang="ru-RU" sz="2400" dirty="0"/>
          </a:p>
          <a:p>
            <a:pPr algn="ctr">
              <a:defRPr/>
            </a:pPr>
            <a:r>
              <a:rPr lang="ru-RU" sz="2400" dirty="0">
                <a:cs typeface="Times New Roman" charset="0"/>
              </a:rPr>
              <a:t>19 октября 1938.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66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520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7  Б. Житков. Белый домик.</vt:lpstr>
      <vt:lpstr>Мы с сестрой Ниной решили на шлюпке уйти на ту сторону. Там стоял очень хорошенький домик </vt:lpstr>
      <vt:lpstr>Мы стали копить  хлеб и бутылки для воды. </vt:lpstr>
      <vt:lpstr>Вот отец вечером уехал.</vt:lpstr>
      <vt:lpstr>Я поставил паруса. Правил прямо на домик с красной крышей.</vt:lpstr>
      <vt:lpstr>Нинка закричала: « Ой, наш дом еле видно! «Стала реветь, потом заснула.</vt:lpstr>
      <vt:lpstr>Шлюпка села на мель. Я спустил паруса. Стал её спихивать и не смог.</vt:lpstr>
      <vt:lpstr>Когда я проснулся было совсем  темно. Нинка хныкала.</vt:lpstr>
      <vt:lpstr>Я огляделся. Вдали блестели огоньки. Я поднял паруса.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 2004 Test Drive User</dc:creator>
  <cp:lastModifiedBy>home</cp:lastModifiedBy>
  <cp:revision>16</cp:revision>
  <dcterms:created xsi:type="dcterms:W3CDTF">2012-10-29T23:29:18Z</dcterms:created>
  <dcterms:modified xsi:type="dcterms:W3CDTF">2013-10-23T11:37:45Z</dcterms:modified>
</cp:coreProperties>
</file>