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58" r:id="rId3"/>
    <p:sldId id="263" r:id="rId4"/>
    <p:sldId id="264" r:id="rId5"/>
    <p:sldId id="26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E23"/>
    <a:srgbClr val="FF9933"/>
    <a:srgbClr val="450575"/>
    <a:srgbClr val="32363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96" autoAdjust="0"/>
  </p:normalViewPr>
  <p:slideViewPr>
    <p:cSldViewPr>
      <p:cViewPr varScale="1">
        <p:scale>
          <a:sx n="65" d="100"/>
          <a:sy n="65" d="100"/>
        </p:scale>
        <p:origin x="-70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53085-2A9D-4413-87D4-1DE9A817C562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F0871-09F8-4793-ABC9-9B13D4BF61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5006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3B6ABA5-7236-4CB7-B3AF-6CACA27410CE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3944001-F76A-4B81-BD3A-FF420ED4E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6ABA5-7236-4CB7-B3AF-6CACA27410CE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4001-F76A-4B81-BD3A-FF420ED4E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6ABA5-7236-4CB7-B3AF-6CACA27410CE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4001-F76A-4B81-BD3A-FF420ED4E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B6ABA5-7236-4CB7-B3AF-6CACA27410CE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3944001-F76A-4B81-BD3A-FF420ED4EC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3B6ABA5-7236-4CB7-B3AF-6CACA27410CE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3944001-F76A-4B81-BD3A-FF420ED4E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6ABA5-7236-4CB7-B3AF-6CACA27410CE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4001-F76A-4B81-BD3A-FF420ED4EC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6ABA5-7236-4CB7-B3AF-6CACA27410CE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4001-F76A-4B81-BD3A-FF420ED4EC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B6ABA5-7236-4CB7-B3AF-6CACA27410CE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3944001-F76A-4B81-BD3A-FF420ED4EC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6ABA5-7236-4CB7-B3AF-6CACA27410CE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4001-F76A-4B81-BD3A-FF420ED4E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B6ABA5-7236-4CB7-B3AF-6CACA27410CE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3944001-F76A-4B81-BD3A-FF420ED4EC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B6ABA5-7236-4CB7-B3AF-6CACA27410CE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3944001-F76A-4B81-BD3A-FF420ED4EC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B6ABA5-7236-4CB7-B3AF-6CACA27410CE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3944001-F76A-4B81-BD3A-FF420ED4E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70220" y="2636912"/>
            <a:ext cx="6325251" cy="2214151"/>
          </a:xfrm>
          <a:ln>
            <a:solidFill>
              <a:schemeClr val="bg1"/>
            </a:solidFill>
          </a:ln>
          <a:effectLst/>
        </p:spPr>
        <p:txBody>
          <a:bodyPr>
            <a:noAutofit/>
          </a:bodyPr>
          <a:lstStyle/>
          <a:p>
            <a:pPr algn="ctr"/>
            <a:r>
              <a:rPr lang="ru-RU" sz="7200" i="1" dirty="0" smtClean="0">
                <a:solidFill>
                  <a:srgbClr val="450575"/>
                </a:solidFill>
                <a:latin typeface="Bookman Old Style" panose="02050604050505020204" pitchFamily="18" charset="0"/>
                <a:ea typeface="DotumChe" panose="020B0609000101010101" pitchFamily="49" charset="-127"/>
              </a:rPr>
              <a:t>Техника </a:t>
            </a:r>
            <a:r>
              <a:rPr lang="ru-RU" sz="8000" i="1" dirty="0" smtClean="0">
                <a:solidFill>
                  <a:srgbClr val="450575"/>
                </a:solidFill>
                <a:latin typeface="Bookman Old Style" panose="02050604050505020204" pitchFamily="18" charset="0"/>
                <a:ea typeface="DotumChe" panose="020B0609000101010101" pitchFamily="49" charset="-127"/>
              </a:rPr>
              <a:t>ИЗО Искусства</a:t>
            </a:r>
            <a:endParaRPr lang="ru-RU" sz="8000" i="1" dirty="0">
              <a:solidFill>
                <a:srgbClr val="450575"/>
              </a:solidFill>
              <a:latin typeface="Bookman Old Style" panose="02050604050505020204" pitchFamily="18" charset="0"/>
              <a:ea typeface="DotumChe" panose="020B0609000101010101" pitchFamily="49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Руководитель курса: </a:t>
            </a:r>
            <a:r>
              <a:rPr lang="ru-RU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Попова Наталья Александровна</a:t>
            </a:r>
            <a:endParaRPr lang="ru-RU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7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122912" cy="1143000"/>
          </a:xfrm>
        </p:spPr>
        <p:txBody>
          <a:bodyPr/>
          <a:lstStyle/>
          <a:p>
            <a:pPr algn="ctr"/>
            <a:r>
              <a:rPr lang="ru-RU" dirty="0" smtClean="0"/>
              <a:t>Разные работы в разных техниках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01" r="3450" b="4651"/>
          <a:stretch/>
        </p:blipFill>
        <p:spPr>
          <a:xfrm rot="16200000">
            <a:off x="4092094" y="3908906"/>
            <a:ext cx="2243258" cy="32837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55" t="9125" r="4685" b="4868"/>
          <a:stretch/>
        </p:blipFill>
        <p:spPr>
          <a:xfrm>
            <a:off x="673060" y="2750208"/>
            <a:ext cx="2564717" cy="330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22" t="4300"/>
          <a:stretch/>
        </p:blipFill>
        <p:spPr>
          <a:xfrm>
            <a:off x="6500826" y="1357298"/>
            <a:ext cx="2139867" cy="2997967"/>
          </a:xfrm>
          <a:prstGeom prst="rect">
            <a:avLst/>
          </a:prstGeom>
        </p:spPr>
      </p:pic>
      <p:pic>
        <p:nvPicPr>
          <p:cNvPr id="8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493" y="1070216"/>
            <a:ext cx="2427960" cy="3237280"/>
          </a:xfrm>
        </p:spPr>
      </p:pic>
    </p:spTree>
    <p:extLst>
      <p:ext uri="{BB962C8B-B14F-4D97-AF65-F5344CB8AC3E}">
        <p14:creationId xmlns="" xmlns:p14="http://schemas.microsoft.com/office/powerpoint/2010/main" val="403973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43040" y="3643314"/>
            <a:ext cx="7467600" cy="1143000"/>
          </a:xfrm>
        </p:spPr>
        <p:txBody>
          <a:bodyPr/>
          <a:lstStyle/>
          <a:p>
            <a:pPr algn="ctr"/>
            <a:r>
              <a:rPr lang="ru-RU" dirty="0" smtClean="0"/>
              <a:t>Уголь</a:t>
            </a:r>
            <a:endParaRPr lang="ru-RU" dirty="0"/>
          </a:p>
        </p:txBody>
      </p:sp>
      <p:pic>
        <p:nvPicPr>
          <p:cNvPr id="4" name="Содержимое 3" descr="2013-12-24-264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5113" t="7974" r="8056" b="3375"/>
          <a:stretch>
            <a:fillRect/>
          </a:stretch>
        </p:blipFill>
        <p:spPr>
          <a:xfrm>
            <a:off x="6215074" y="500042"/>
            <a:ext cx="1846558" cy="2840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3-12-20-2616.jpg"/>
          <p:cNvPicPr>
            <a:picLocks noChangeAspect="1"/>
          </p:cNvPicPr>
          <p:nvPr/>
        </p:nvPicPr>
        <p:blipFill>
          <a:blip r:embed="rId3" cstate="print"/>
          <a:srcRect l="15328" t="15328" r="11436" b="27190"/>
          <a:stretch>
            <a:fillRect/>
          </a:stretch>
        </p:blipFill>
        <p:spPr>
          <a:xfrm>
            <a:off x="2699792" y="188640"/>
            <a:ext cx="3096344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3-12-20-2617.jpg"/>
          <p:cNvPicPr>
            <a:picLocks noChangeAspect="1"/>
          </p:cNvPicPr>
          <p:nvPr/>
        </p:nvPicPr>
        <p:blipFill>
          <a:blip r:embed="rId4" cstate="print"/>
          <a:srcRect l="1862" t="5585"/>
          <a:stretch>
            <a:fillRect/>
          </a:stretch>
        </p:blipFill>
        <p:spPr>
          <a:xfrm>
            <a:off x="428596" y="428604"/>
            <a:ext cx="2059232" cy="2641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12" t="16434" r="11302" b="10071"/>
          <a:stretch/>
        </p:blipFill>
        <p:spPr>
          <a:xfrm>
            <a:off x="5189771" y="3522060"/>
            <a:ext cx="2476631" cy="30765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1412776"/>
            <a:ext cx="7467600" cy="1143000"/>
          </a:xfrm>
        </p:spPr>
        <p:txBody>
          <a:bodyPr/>
          <a:lstStyle/>
          <a:p>
            <a:r>
              <a:rPr lang="ru-RU" dirty="0" err="1" smtClean="0"/>
              <a:t>Граттаж</a:t>
            </a:r>
            <a:endParaRPr lang="ru-RU" dirty="0"/>
          </a:p>
        </p:txBody>
      </p:sp>
      <p:pic>
        <p:nvPicPr>
          <p:cNvPr id="4" name="Содержимое 3" descr="2013-12-20-262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2238697" cy="2984929"/>
          </a:xfrm>
        </p:spPr>
      </p:pic>
      <p:pic>
        <p:nvPicPr>
          <p:cNvPr id="5" name="Рисунок 4" descr="2013-12-20-26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034607" y="2888560"/>
            <a:ext cx="3402377" cy="4536503"/>
          </a:xfrm>
          <a:prstGeom prst="rect">
            <a:avLst/>
          </a:prstGeom>
        </p:spPr>
      </p:pic>
      <p:pic>
        <p:nvPicPr>
          <p:cNvPr id="6" name="Рисунок 5" descr="2013-12-20-26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3429000"/>
            <a:ext cx="2439702" cy="3252936"/>
          </a:xfrm>
          <a:prstGeom prst="rect">
            <a:avLst/>
          </a:prstGeom>
        </p:spPr>
      </p:pic>
      <p:pic>
        <p:nvPicPr>
          <p:cNvPr id="7" name="Рисунок 6" descr="2013-12-20-26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188640"/>
            <a:ext cx="2153166" cy="28708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3068960"/>
            <a:ext cx="7467600" cy="1143000"/>
          </a:xfrm>
        </p:spPr>
        <p:txBody>
          <a:bodyPr/>
          <a:lstStyle/>
          <a:p>
            <a:r>
              <a:rPr lang="ru-RU" dirty="0" smtClean="0"/>
              <a:t>Пастель</a:t>
            </a:r>
            <a:endParaRPr lang="ru-RU" dirty="0"/>
          </a:p>
        </p:txBody>
      </p:sp>
      <p:pic>
        <p:nvPicPr>
          <p:cNvPr id="4" name="Содержимое 3" descr="2013-12-24-264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0133" t="7198" r="3523" b="6346"/>
          <a:stretch>
            <a:fillRect/>
          </a:stretch>
        </p:blipFill>
        <p:spPr>
          <a:xfrm rot="5400000">
            <a:off x="811484" y="3112559"/>
            <a:ext cx="2912520" cy="3888432"/>
          </a:xfrm>
        </p:spPr>
      </p:pic>
      <p:pic>
        <p:nvPicPr>
          <p:cNvPr id="5" name="Рисунок 4" descr="2013-12-24-2649.jpg"/>
          <p:cNvPicPr>
            <a:picLocks noChangeAspect="1"/>
          </p:cNvPicPr>
          <p:nvPr/>
        </p:nvPicPr>
        <p:blipFill>
          <a:blip r:embed="rId3" cstate="print"/>
          <a:srcRect l="12338" t="4627"/>
          <a:stretch>
            <a:fillRect/>
          </a:stretch>
        </p:blipFill>
        <p:spPr>
          <a:xfrm>
            <a:off x="5148064" y="260648"/>
            <a:ext cx="2126670" cy="3084984"/>
          </a:xfrm>
          <a:prstGeom prst="rect">
            <a:avLst/>
          </a:prstGeom>
        </p:spPr>
      </p:pic>
      <p:pic>
        <p:nvPicPr>
          <p:cNvPr id="6" name="Рисунок 5" descr="2013-12-20-2627.jpg"/>
          <p:cNvPicPr>
            <a:picLocks noChangeAspect="1"/>
          </p:cNvPicPr>
          <p:nvPr/>
        </p:nvPicPr>
        <p:blipFill>
          <a:blip r:embed="rId4" cstate="print"/>
          <a:srcRect l="4604" r="2271" b="8011"/>
          <a:stretch>
            <a:fillRect/>
          </a:stretch>
        </p:blipFill>
        <p:spPr>
          <a:xfrm rot="16200000">
            <a:off x="1151620" y="-135396"/>
            <a:ext cx="2952328" cy="3888432"/>
          </a:xfrm>
          <a:prstGeom prst="rect">
            <a:avLst/>
          </a:prstGeom>
        </p:spPr>
      </p:pic>
      <p:pic>
        <p:nvPicPr>
          <p:cNvPr id="7" name="Рисунок 6" descr="2013-12-20-2631.jpg"/>
          <p:cNvPicPr>
            <a:picLocks noChangeAspect="1"/>
          </p:cNvPicPr>
          <p:nvPr/>
        </p:nvPicPr>
        <p:blipFill>
          <a:blip r:embed="rId5" cstate="print"/>
          <a:srcRect l="13689" t="3407" b="2901"/>
          <a:stretch>
            <a:fillRect/>
          </a:stretch>
        </p:blipFill>
        <p:spPr>
          <a:xfrm rot="16200000">
            <a:off x="5133663" y="3947457"/>
            <a:ext cx="2189044" cy="316835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144</TotalTime>
  <Words>17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Эркер</vt:lpstr>
      <vt:lpstr>Техника ИЗО Искусства</vt:lpstr>
      <vt:lpstr>Разные работы в разных техниках</vt:lpstr>
      <vt:lpstr>Уголь</vt:lpstr>
      <vt:lpstr>Граттаж</vt:lpstr>
      <vt:lpstr>Пастель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Техника ИЗО Искусства</dc:title>
  <dc:creator>Пользователь</dc:creator>
  <cp:lastModifiedBy>КП</cp:lastModifiedBy>
  <cp:revision>20</cp:revision>
  <dcterms:created xsi:type="dcterms:W3CDTF">2013-12-21T12:02:20Z</dcterms:created>
  <dcterms:modified xsi:type="dcterms:W3CDTF">2014-11-03T19:24:14Z</dcterms:modified>
</cp:coreProperties>
</file>