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5" r:id="rId9"/>
    <p:sldId id="264" r:id="rId10"/>
    <p:sldId id="266" r:id="rId11"/>
    <p:sldId id="267" r:id="rId12"/>
    <p:sldId id="268" r:id="rId13"/>
    <p:sldId id="269" r:id="rId14"/>
    <p:sldId id="272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DBF8-50CB-4859-96B7-F82812755AB3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ECE-C013-40CD-A574-500C53F7B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DBF8-50CB-4859-96B7-F82812755AB3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ECE-C013-40CD-A574-500C53F7B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DBF8-50CB-4859-96B7-F82812755AB3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ECE-C013-40CD-A574-500C53F7B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DBF8-50CB-4859-96B7-F82812755AB3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ECE-C013-40CD-A574-500C53F7B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DBF8-50CB-4859-96B7-F82812755AB3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ECE-C013-40CD-A574-500C53F7B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DBF8-50CB-4859-96B7-F82812755AB3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ECE-C013-40CD-A574-500C53F7B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DBF8-50CB-4859-96B7-F82812755AB3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ECE-C013-40CD-A574-500C53F7B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DBF8-50CB-4859-96B7-F82812755AB3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ECE-C013-40CD-A574-500C53F7B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DBF8-50CB-4859-96B7-F82812755AB3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ECE-C013-40CD-A574-500C53F7B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DBF8-50CB-4859-96B7-F82812755AB3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ECE-C013-40CD-A574-500C53F7B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DBF8-50CB-4859-96B7-F82812755AB3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ECE-C013-40CD-A574-500C53F7B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8DBF8-50CB-4859-96B7-F82812755AB3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B8ECE-C013-40CD-A574-500C53F7B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 уроку И.А.Крылов. Басня «Осёл и соловей»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Составила: учитель литературы 6 класса</a:t>
            </a:r>
          </a:p>
          <a:p>
            <a:pPr algn="r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ервой категории </a:t>
            </a:r>
            <a:r>
              <a:rPr lang="ru-RU" sz="1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Хорошун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Е.В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b="1" dirty="0" smtClean="0"/>
              <a:t>  </a:t>
            </a:r>
            <a:r>
              <a:rPr lang="ru-RU" sz="5400" b="1" dirty="0" smtClean="0">
                <a:solidFill>
                  <a:srgbClr val="FF0000"/>
                </a:solidFill>
              </a:rPr>
              <a:t>Басня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r>
              <a:rPr lang="ru-RU" sz="5400" dirty="0" smtClean="0"/>
              <a:t>– 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краткий стихотворный или прозаический рассказ нравоучительного характера, имеющий иносказательный, аллегорический смысл</a:t>
            </a:r>
            <a:r>
              <a:rPr lang="ru-RU" sz="5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Басня включат в себя две части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Основное повествование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Мораль.</a:t>
            </a:r>
            <a:endParaRPr lang="ru-RU" sz="48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5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Мораль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– это поучительный вывод из основного повествования, который даётся в начале или в конце басни.(По словарю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компоненты басни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Аллегория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иносказание — изображение отвлечённого понятия через конкретный образ.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Сатира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злой смех, при помощи которого писатель изображает пороки общества, чтобы их исправить.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Олицетворение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—наделение человеческими качествами животных, оживление предметов, явлений природы,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Эзопов язык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—умение замаскировать главную мысль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Эзоп - древнегреческий баснописец, раб, жил в 6 веке до н.э., был очень остроумным и популярным человеком своего времени, считается родоначальником жанра басни. Отсюда и пошло выражение «эзопов язык».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p002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357298"/>
            <a:ext cx="778674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krylov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42918"/>
            <a:ext cx="3786214" cy="5429288"/>
          </a:xfrm>
          <a:prstGeom prst="rect">
            <a:avLst/>
          </a:prstGeom>
          <a:noFill/>
        </p:spPr>
      </p:pic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648200" y="642918"/>
            <a:ext cx="4038600" cy="54832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Забавой он людей исправил,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Сметая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них пороков пыль;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Он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баснями себя прославил,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И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слава эта – наша быль.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И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забудут этой были,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Пока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по-русски говорят,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Её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давно мы затвердили,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Её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внуки затвердят».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картинки к басням крылова\1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57166"/>
            <a:ext cx="6143668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картинки к басням крылова\лебедь, щука и рак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500042"/>
            <a:ext cx="6929486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картинки к басням крылова\мартышка и очки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857232"/>
            <a:ext cx="6786609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002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0042"/>
            <a:ext cx="7143800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картинки к басням крылова\слон и моська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785794"/>
            <a:ext cx="6572296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картинки к басням крылова\1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43042" y="714356"/>
            <a:ext cx="5357850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картинки к басням крылова\басни крылова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14348" y="928670"/>
            <a:ext cx="3714776" cy="5214974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512605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Когда – то И.А.Крылов был молодым. Но в истории литературы все знают его как «Дедушку Крылова».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57233"/>
            <a:ext cx="4038600" cy="507209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Когда произносят его имя, сразу перед глазами возникает тучный старик с седыми волосами. На его глазах сменилось несколько поколений писателей, поэты знали и любили басни Крылова.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user\Рабочий стол\картинки к басням крылова\i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14348" y="857232"/>
            <a:ext cx="3857651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271</Words>
  <Application>Microsoft Office PowerPoint</Application>
  <PresentationFormat>Экран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 уроку И.А.Крылов. Басня «Осёл и соловей»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Басня включат в себя две части:</vt:lpstr>
      <vt:lpstr>Слайд 12</vt:lpstr>
      <vt:lpstr>Основные компоненты басни.</vt:lpstr>
      <vt:lpstr>Эзоп - древнегреческий баснописец, раб, жил в 6 веке до н.э., был очень остроумным и популярным человеком своего времени, считается родоначальником жанра басни. Отсюда и пошло выражение «эзопов язык». </vt:lpstr>
      <vt:lpstr>Слайд 15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www.PHILka.RU</cp:lastModifiedBy>
  <cp:revision>18</cp:revision>
  <dcterms:created xsi:type="dcterms:W3CDTF">2013-09-29T08:56:56Z</dcterms:created>
  <dcterms:modified xsi:type="dcterms:W3CDTF">2013-09-29T12:28:33Z</dcterms:modified>
</cp:coreProperties>
</file>