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8;&#1077;&#1079;&#1077;&#1085;&#1090;&#1072;&#1094;&#1080;&#1103;%20&#1082;%20&#1091;&#1088;&#1086;&#1082;&#1091;\&#1044;&#1059;&#1053;&#1040;&#1045;&#1042;&#1057;&#1050;&#1048;&#1049;%20&#1084;&#1072;&#1088;&#1096;%20&#1057;&#1054;&#1042;&#1045;&#1058;&#1057;&#1050;&#1048;&#1049;%20&#1062;&#1048;&#1056;&#1050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snya_o_cir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297430"/>
            <a:ext cx="7467600" cy="456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1371600"/>
            <a:ext cx="8586518" cy="220980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ЦИРК ПРЕДСТАВЛЯЕТ…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ДУНАЕВСКИЙ марш СОВЕТСКИЙ ЦИРК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2415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81000"/>
            <a:ext cx="3534975" cy="29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88T4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4447875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loun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53000" y="2895600"/>
            <a:ext cx="4022378" cy="38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ir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0198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lou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429000"/>
            <a:ext cx="4585607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skotsk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4038600" cy="34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d173_83f95b82_orig.jpg"/>
          <p:cNvPicPr>
            <a:picLocks noChangeAspect="1"/>
          </p:cNvPicPr>
          <p:nvPr/>
        </p:nvPicPr>
        <p:blipFill>
          <a:blip r:embed="rId2" cstate="print"/>
          <a:srcRect b="11250"/>
          <a:stretch>
            <a:fillRect/>
          </a:stretch>
        </p:blipFill>
        <p:spPr>
          <a:xfrm>
            <a:off x="-15711" y="381000"/>
            <a:ext cx="9175422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76200"/>
            <a:ext cx="2560320" cy="34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ranguta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3952875" cy="297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hirokovi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3016" y="2667000"/>
            <a:ext cx="3401559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i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84074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fe83e5528ba1825c0ac3a8a6277093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6720" y="0"/>
            <a:ext cx="4907280" cy="368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rt6777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244291"/>
            <a:ext cx="2971800" cy="3613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allery_9bbc2387e9e1ee23c54ce47267f14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052420"/>
            <a:ext cx="6747483" cy="380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63-990x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4114800" cy="323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43552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"/>
            <a:ext cx="3886200" cy="305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48514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439458_illu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4018" y="0"/>
            <a:ext cx="4179982" cy="432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0072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886200"/>
            <a:ext cx="292994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7645995_1243531640_1239182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886200"/>
            <a:ext cx="2209800" cy="287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X4DV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3048000" cy="458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2725361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276600"/>
            <a:ext cx="4993292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86200"/>
            <a:ext cx="429518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aznik_ci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200" y="5334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_ff3909661dc8d182583bceddbfa8fd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"/>
            <a:ext cx="3933825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engu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4419600" cy="405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enguru-ci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842" y="2362200"/>
            <a:ext cx="452175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504903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105400" cy="347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4290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uja_ob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81400"/>
            <a:ext cx="341370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3</Words>
  <Application>Microsoft Office PowerPoint</Application>
  <PresentationFormat>Экран (4:3)</PresentationFormat>
  <Paragraphs>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Савельева</cp:lastModifiedBy>
  <cp:revision>16</cp:revision>
  <dcterms:created xsi:type="dcterms:W3CDTF">2012-01-31T20:47:55Z</dcterms:created>
  <dcterms:modified xsi:type="dcterms:W3CDTF">2012-02-02T12:43:12Z</dcterms:modified>
</cp:coreProperties>
</file>