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ГМО 23 ШКОЛА\КАРТИНКИ МОРОЗНЫЕ УЗОРЫ\0064e68b8bded026912e8d21f9fc34e2.jpg"/>
          <p:cNvPicPr>
            <a:picLocks noChangeAspect="1" noChangeArrowheads="1"/>
          </p:cNvPicPr>
          <p:nvPr/>
        </p:nvPicPr>
        <p:blipFill>
          <a:blip r:embed="rId2"/>
          <a:srcRect r="80000"/>
          <a:stretch>
            <a:fillRect/>
          </a:stretch>
        </p:blipFill>
        <p:spPr bwMode="auto">
          <a:xfrm>
            <a:off x="-152400" y="0"/>
            <a:ext cx="1828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76400" y="152400"/>
            <a:ext cx="59733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СРЕДНЯЯ ОБЩЕОБРАЗОВАТЕЛЬНАЯ ШКОЛА № 23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имени В.А. Шеболдаева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Гуково Ростовская область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2600" y="1752600"/>
            <a:ext cx="538275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Урок </a:t>
            </a:r>
          </a:p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 Изобразительному искусству</a:t>
            </a:r>
          </a:p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1 классе (2 четверть)</a:t>
            </a:r>
          </a:p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тема урока: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«Узоры на стекле»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4200" y="4267200"/>
            <a:ext cx="37834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Разработал учитель ИЗО:</a:t>
            </a:r>
          </a:p>
          <a:p>
            <a:pPr algn="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Золотарева Е.К.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2800" y="6096000"/>
            <a:ext cx="27245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декабрь 2013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г.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Катя\Desktop\ГМО 23 ШКОЛА\КАРТИНКИ МОРОЗНЫЕ УЗОРЫ\0064e68b8bded026912e8d21f9fc34e2.jpg"/>
          <p:cNvPicPr>
            <a:picLocks noChangeAspect="1" noChangeArrowheads="1"/>
          </p:cNvPicPr>
          <p:nvPr/>
        </p:nvPicPr>
        <p:blipFill>
          <a:blip r:embed="rId2"/>
          <a:srcRect l="78082"/>
          <a:stretch>
            <a:fillRect/>
          </a:stretch>
        </p:blipFill>
        <p:spPr bwMode="auto">
          <a:xfrm>
            <a:off x="7543800" y="0"/>
            <a:ext cx="1752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8800" y="152400"/>
            <a:ext cx="7010400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Цели урока: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чить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детей эмоционально откликаться на явления зимней природы и воплощать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свои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наблюдения и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впечатления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композиционной работе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;</a:t>
            </a:r>
          </a:p>
          <a:p>
            <a:endPara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FontTx/>
              <a:buChar char="-"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создавать на уроке атмосферу сотворчества,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сотрудничества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учителя и ученика для решения общей учебной задачи через ролевые ситуации- игры «зритель», «художник», « Мороз Иванович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»;</a:t>
            </a:r>
          </a:p>
          <a:p>
            <a:pPr>
              <a:buFontTx/>
              <a:buChar char="-"/>
            </a:pPr>
            <a:endPara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FontTx/>
              <a:buChar char="-"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раскрыть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красоту зимних ледяных узоров, расширить представления детей о связях искусства с природой и жизнью человека через наглядный материал (зрительный, литературный, музыкальный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);</a:t>
            </a:r>
          </a:p>
          <a:p>
            <a:endPara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FontTx/>
              <a:buChar char="-"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пособствовать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развитию лучшей координации кисти движений рук, большей свободе действий и раскованности всего локтевого сустава в процессе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работы;</a:t>
            </a:r>
          </a:p>
          <a:p>
            <a:pPr>
              <a:buFontTx/>
              <a:buChar char="-"/>
            </a:pPr>
            <a:endPara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FontTx/>
              <a:buChar char="-"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развивать образную речь, речевые умения, любознательность, память, мышление.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C:\Users\Катя\Desktop\ГМО 23 ШКОЛА\КАРТИНКИ МОРОЗНЫЕ УЗОРЫ\0064e68b8bded026912e8d21f9fc34e2.jpg"/>
          <p:cNvPicPr>
            <a:picLocks noChangeAspect="1" noChangeArrowheads="1"/>
          </p:cNvPicPr>
          <p:nvPr/>
        </p:nvPicPr>
        <p:blipFill>
          <a:blip r:embed="rId2"/>
          <a:srcRect r="80000"/>
          <a:stretch>
            <a:fillRect/>
          </a:stretch>
        </p:blipFill>
        <p:spPr bwMode="auto">
          <a:xfrm>
            <a:off x="-152400" y="0"/>
            <a:ext cx="1828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ГМО 23 ШКОЛА\КАРТИНКИ МОРОЗНЫЕ УЗОРЫ\802e2e87210b44e88e1a275321b5b346.jpg"/>
          <p:cNvPicPr>
            <a:picLocks noChangeAspect="1" noChangeArrowheads="1"/>
          </p:cNvPicPr>
          <p:nvPr/>
        </p:nvPicPr>
        <p:blipFill>
          <a:blip r:embed="rId2"/>
          <a:srcRect l="69841"/>
          <a:stretch>
            <a:fillRect/>
          </a:stretch>
        </p:blipFill>
        <p:spPr bwMode="auto">
          <a:xfrm>
            <a:off x="7162800" y="0"/>
            <a:ext cx="1981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Катя\Desktop\ГМО 23 ШКОЛА\ДЕТИ РИСУЮТ ЗИМНИЕ УЗОРЫ\DSC_0017.JPG"/>
          <p:cNvPicPr>
            <a:picLocks noChangeAspect="1" noChangeArrowheads="1"/>
          </p:cNvPicPr>
          <p:nvPr/>
        </p:nvPicPr>
        <p:blipFill>
          <a:blip r:embed="rId3"/>
          <a:srcRect t="5755"/>
          <a:stretch>
            <a:fillRect/>
          </a:stretch>
        </p:blipFill>
        <p:spPr bwMode="auto">
          <a:xfrm>
            <a:off x="0" y="0"/>
            <a:ext cx="4667250" cy="3002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Катя\Desktop\ГМО 23 ШКОЛА\ДЕТИ РИСУЮТ ЗИМНИЕ УЗОРЫ\DSC_0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828800"/>
            <a:ext cx="3750347" cy="302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24400" y="304800"/>
            <a:ext cx="39190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над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новым материалом</a:t>
            </a:r>
          </a:p>
        </p:txBody>
      </p:sp>
      <p:pic>
        <p:nvPicPr>
          <p:cNvPr id="1030" name="Picture 6" descr="C:\Users\Катя\Desktop\ГМО 23 ШКОЛА\ДЕТИ РИСУЮТ ЗИМНИЕ УЗОРЫ\DSC_0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895600"/>
            <a:ext cx="2305050" cy="302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Катя\Desktop\ГМО 23 ШКОЛА\ДЕТИ РИСУЮТ ЗИМНИЕ УЗОРЫ\DSC_00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750774"/>
            <a:ext cx="2128838" cy="2107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Катя\Desktop\ГМО 23 ШКОЛА\ДЕТИ РИСУЮТ ЗИМНИЕ УЗОРЫ\DSC_0033.JPG"/>
          <p:cNvPicPr>
            <a:picLocks noChangeAspect="1" noChangeArrowheads="1"/>
          </p:cNvPicPr>
          <p:nvPr/>
        </p:nvPicPr>
        <p:blipFill>
          <a:blip r:embed="rId7"/>
          <a:srcRect l="39446" t="68698" r="32058" b="4591"/>
          <a:stretch>
            <a:fillRect/>
          </a:stretch>
        </p:blipFill>
        <p:spPr bwMode="auto">
          <a:xfrm>
            <a:off x="3886200" y="4572000"/>
            <a:ext cx="2895600" cy="214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тя\Desktop\ГМО 23 ШКОЛА\ДЕТИ РИСУЮТ ЗИМНИЕ УЗОРЫ\DSC_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135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876800" y="152400"/>
            <a:ext cx="36934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Самостоятельная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</a:t>
            </a:r>
          </a:p>
        </p:txBody>
      </p:sp>
      <p:pic>
        <p:nvPicPr>
          <p:cNvPr id="2052" name="Picture 4" descr="C:\Users\Катя\Desktop\ГМО 23 ШКОЛА\ДЕТИ РИСУЮТ ЗИМНИЕ УЗОРЫ\DSC_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599" y="1371600"/>
            <a:ext cx="4484365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Катя\Desktop\ГМО 23 ШКОЛА\ДЕТИ РИСУЮТ ЗИМНИЕ УЗОРЫ\DSC_0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200400"/>
            <a:ext cx="4243388" cy="3252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Катя\Desktop\ГМО 23 ШКОЛА\ДЕТИ РИСУЮТ ЗИМНИЕ УЗОРЫ\DSC_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267200"/>
            <a:ext cx="2819400" cy="2317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0200" y="304800"/>
            <a:ext cx="31486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Демонстрация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</a:t>
            </a:r>
          </a:p>
        </p:txBody>
      </p:sp>
      <p:pic>
        <p:nvPicPr>
          <p:cNvPr id="3075" name="Picture 3" descr="C:\Users\Катя\Desktop\ГМО 23 ШКОЛА\ДЕТИ РИСУЮТ ЗИМНИЕ УЗОРЫ\DSC_0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4918176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Катя\Desktop\ГМО 23 ШКОЛА\ДЕТИ РИСУЮТ ЗИМНИЕ УЗОРЫ\DSC_0023.JPG"/>
          <p:cNvPicPr>
            <a:picLocks noChangeAspect="1" noChangeArrowheads="1"/>
          </p:cNvPicPr>
          <p:nvPr/>
        </p:nvPicPr>
        <p:blipFill>
          <a:blip r:embed="rId3"/>
          <a:srcRect l="7820" t="4972"/>
          <a:stretch>
            <a:fillRect/>
          </a:stretch>
        </p:blipFill>
        <p:spPr bwMode="auto">
          <a:xfrm>
            <a:off x="3886199" y="2895600"/>
            <a:ext cx="5163349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тя\Desktop\ГМО 23 ШКОЛА\КАРТИНКИ МОРОЗНЫЕ УЗОРЫ\861476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95400" y="1447800"/>
            <a:ext cx="6858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174</Words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6</cp:revision>
  <dcterms:created xsi:type="dcterms:W3CDTF">2013-12-12T04:37:43Z</dcterms:created>
  <dcterms:modified xsi:type="dcterms:W3CDTF">2013-12-12T06:21:45Z</dcterms:modified>
</cp:coreProperties>
</file>