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9" r:id="rId16"/>
    <p:sldId id="272" r:id="rId17"/>
    <p:sldId id="274" r:id="rId18"/>
    <p:sldId id="277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6E5D-0811-40E1-BB36-937C0F291696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8112-649A-44E7-B5A7-A36A25BEDF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День космонавтики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12 апреля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m4.orf.at/v2static/storyimages/site/fm4/20110414/laikaorig_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52.radikal.ru/i136/1207/ec/82c7a6d47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 и Стрелка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411481" y="1600200"/>
            <a:ext cx="45719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За Лайкой полетели другие собаки. Может кто-нибудь из вас знает этих двух знаменитых собак? Вслед за Лайкой последовали Белка и Стрелка. Также полетели морские свинки, обезьяны, попугаи, мыши, кролики – все они честно послужили великой мечте.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7650" name="Picture 2" descr="http://m1.vgorode.ru/3871004/4748464/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857784" cy="5067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acomunidad.elpais.com/blogfiles/erase-una-vez-en-rusia/gagaringaze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010.radikal.ru/i314/1104/da/c8dac477e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.rpod.ru/data/pictures/00/00/05/46/55/698afd7915fbe911b75d766dc968e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550072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ai.msu.su/apod/image/0104/gagarin_ms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73050"/>
            <a:ext cx="4786346" cy="6442098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Вторая важнейшая дата космической эры – 12 апреля 1961 года – день первого космического полета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Ю. А. Гагарина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начало эпохи непосредственного проникновения человека в космос.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Советского Союза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Гагарин Юрий Алексеевич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Летчик-космонавт СССР, полковник. Почетный член Международной академии по астронавтике и исследованию космического пространства.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Родился 9 марта 1934 года в г.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Гжатск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Смоленской области. 12 апреля 1961 года выполнил первый в мире космический полет на корабле-спутнике «Восток»; облетел земной шар за 1 час 48 минут и благополучно вернулся на Землю. Погиб 27 марта 1968 года при выполнении тренировочного полета на самолете. Похоронен на Красной площади в Москве. Имя Гагарина Ю. А. присвоено Краснознаменной ордена Кутузова Военно-воздушной академии в Монино. Его родина – город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Гжатск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переименован в город Гагарин. Именем Гагарина Ю.А. назван кратер на обратной стороне Луны и научно-исследовательский корабль АН СССР.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719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img15.nnm.ru/5/d/f/0/8/37663aa806d83ebe1fafad38f63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786214" cy="6457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3050"/>
            <a:ext cx="4357718" cy="629922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Улыбка </a:t>
            </a:r>
            <a:r>
              <a:rPr lang="ru-RU" dirty="0"/>
              <a:t>Юрия Гагарина бессмертна. Она стала символом. Гагарин улыбался всему миру. Он улыбался нашей планете, радовался солнцу, лесам и полям. И он сказал: “Облетев Землю в корабле-спутнике, я увидел, как прекрасна наша планета. Люди, будем хранить и приумножать эту красоту, а не разрушать ее!...”. Да, она прекрасна. И нашу прекрасную и маленькую планету, единственную, где есть цветы, ручьи, березы, где есть смех и улыбки и любовь, надо беречь!</a:t>
            </a:r>
          </a:p>
          <a:p>
            <a:r>
              <a:rPr lang="ru-RU" dirty="0"/>
              <a:t>И еще Гагарин вот что сказал: “А </a:t>
            </a:r>
            <a:r>
              <a:rPr lang="ru-RU" dirty="0" err="1"/>
              <a:t>завтра?...Поселения</a:t>
            </a:r>
            <a:r>
              <a:rPr lang="ru-RU" dirty="0"/>
              <a:t> на Луне, путешествия к Марсу. Научные станции на астероидах, связь с другими цивилизациями. Все это – будущее. Пусть не столь близкое, но реальное. И не будем огорчаться, что не мы с вами станем участниками дальних межпланетных экспедиций. Не будем завидовать людям будущего. Им, конечно, здорово повезет, для них станет привычным то, о чем мы можем только мечтать. Но и нам тоже выпало большое счастье. Счастье первых шагов в космос”.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719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www.xxlbook.ru/imgh1688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391025" cy="6600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900igr.net/datas/pedagogika/Klassnyj-chas-o-kosmose/0008-008-Aleksej-Arkhipovich-Leonov-ljotchik-kosmona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Мечты о полётах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Космонавтика</a:t>
            </a:r>
            <a:r>
              <a:rPr lang="ru-RU" dirty="0"/>
              <a:t> (от греч. </a:t>
            </a:r>
            <a:r>
              <a:rPr lang="ru-RU" dirty="0" err="1"/>
              <a:t>kosmos</a:t>
            </a:r>
            <a:r>
              <a:rPr lang="ru-RU" dirty="0"/>
              <a:t> – строй, порядок, мир, Вселенная и греч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err="1"/>
              <a:t>nautike</a:t>
            </a:r>
            <a:r>
              <a:rPr lang="ru-RU" dirty="0"/>
              <a:t> – искусство мореплавания, кораблевождение), полеты в космическом пространстве. В своих мечтах, воплощённых в сказках, легендах, фантастических романах, человечество уже давно стремилось в космос. Об этом свидетельствуют и многочисленные (как правило, неосуществимые) изобретения прошлого. Рассказы о полёте в небо встречаются уже в ассиро-вавилонском эпосе, в древнекитайских и иранских легендах. В древнеиндийской поэме «Махабхарата» содержатся наставления для полёта на Луну. Широко известен греческий миф о полёте к Солнцу Икара на крыльях, скрепленных воском. Полёт к Луне на крыльях описал Лукиан </a:t>
            </a:r>
            <a:r>
              <a:rPr lang="ru-RU" dirty="0" err="1"/>
              <a:t>Самосатский</a:t>
            </a:r>
            <a:r>
              <a:rPr lang="ru-RU" dirty="0"/>
              <a:t> (II в. до н. э.). Когда археологи, производившие раскопки легендарной Ниневии, наткнулись на библиотеку ассирийского царя </a:t>
            </a:r>
            <a:r>
              <a:rPr lang="ru-RU" dirty="0" err="1"/>
              <a:t>Ашшурбанипала</a:t>
            </a:r>
            <a:r>
              <a:rPr lang="ru-RU" dirty="0"/>
              <a:t>, то среди тысяч глиняных табличек, испещренных клинописью, нашли и ту, что поведала легенду об Этане, верхом, на орле, воспарившем в небо. С рождения легенды прошло более четырех тысяч лет. И только чуть более 40 лет назад человечество сделало свой первый шаг навстречу звездам, а легенда воплотилась в жизнь. Мечте человечества подняться в космос, а точнее «первым шагам в космосе» и посвящена наша сегодняшняя встреча.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719" cy="46910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719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Герой Советского Союза </a:t>
            </a:r>
            <a:r>
              <a:rPr lang="ru-RU" b="1" dirty="0"/>
              <a:t>Терешкова Валентина Владимировна</a:t>
            </a:r>
            <a:r>
              <a:rPr lang="ru-RU" dirty="0"/>
              <a:t> Летчик-космонавт СССР, полковник, кандидат технических наук. Родилась 6 марта 1937 года в деревне Масленникове Ярославской области. Первая в мире женщина-космонавт. Совершила космический полет 16–19 июня 1963 года на космическом корабле «Восток-6». Запуск корабля «Восток-6» был осуществлен в период нахождения на орбите космического корабля «Восток-5», пилотируемого космонавтом Быковским В.Ф. В ходе полета были проведены большой объем медико-биологических исследований и дальнейшая отработка и совершенствование систем пилотируемых космических кораблей в условиях совместного полета. Именем Терешковой В.В. названы малая планета 1671 и кратер на обратной стороне Луны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45719" cy="4697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cs3.livemaster.ru/zhurnalfoto/a/b/b/120302174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18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Циолковский Константин Эдуардович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bolesmir.ru/images/news/2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393" b="1839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Циолковский Константин Эдуардович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115328" cy="52149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Теоретическое обоснование возможности полётов в космическом пространстве впервые было дано русским учёным Константином Эдуардовичем Циолковским в конце XIX в.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^ Циолковский Константин Эдуардович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родился 5(17) сентября 1857 в с. Ижевское, ныне Рязанской области в семье лесничего. После перенесённой в детстве скарлатины почти полностью потерял слух: глухота не позволила продолжать учёбу в школе, и с 14 лет он занимался самостоятельно. С 16 до 19 лет жил в Москве, изучал физико-математические науки по циклу средней и высшей школы. В 1879 экстерном сдал экзамены на звание учителя и в 1880 был назначен учителем арифметики и геометрии в Воровское уездное училище Калужской губернии. К этому времени относятся первые научные исследования Циолковского. Не зная об уже сделанных открытиях, он в 1880–1881 написал работу «Теория газов», в которой изложил основы кинетической теории газов. Вторая его работа «Механика животного организма» (те же годы) получила благоприятный отзыв И. М. Сеченова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Циолковский был принят в Русское физико-химическое общество. В своём труде «Исследование мировых пространств реактивными приборами» (1903) и дальнейших работах Циолковский показал реальность технического осуществления космических полётов и дал принципиальное решение ряда основных проблем космоса. Помимо трудов Циолковского, вопросам космоса были посвящены работы многих ученых. В 20-х гг. XX в. были основаны первые общества космоса: в СССР (1924), Австрии (1926), Германии (1927), Великобритании и США (1930). Целью этих обществ была пропаганда идей космоса и содействие решению практических проблем в этой области. В СССР работы в области ракетной техники начаты в 1921 году. Выдающийся русский советский учёный и изобретатель в области аэродинамики,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ракетодинамики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теории самолёта и дирижабля; основоположник современной космонавтики Константин Эдуардович Циолковский умер в возрасте 78 лет 19 сентября 1935 в г. Калуга.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Сергей Павлович Королев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Основоположником практической космонавтики является </a:t>
            </a:r>
            <a:r>
              <a:rPr lang="ru-RU" b="1" dirty="0"/>
              <a:t>Сергей Павлович Королев.</a:t>
            </a:r>
            <a:r>
              <a:rPr lang="ru-RU" dirty="0"/>
              <a:t> Королёв Сергей Павлович родился 30.12.1906 (12.1.1907), в г. Житомире. В 1924 окончил в Одессе профессиональную строительную школу. С 1927 работал в авиационной промышленности. В 1930 окончил Московское высшее техническое училище и одновременно Московскую школу лётчиков. Советский учёный, конструктор ракетно-космических систем, академик АН СССР (1958; член-корреспондент 1953), дважды Герой Социалистического Труда (1956, 1961). Разработал ряд конструкций успешно летавших планёров. После знакомства с Циолковским и его работами Королёв увлекся идеями создания летательных аппаратов ракетного типа. Им был разработан ряд проектов, в том числе проекты управляемой крылатой ракеты 212 (летавшей в 1939) и </a:t>
            </a:r>
            <a:r>
              <a:rPr lang="ru-RU" dirty="0" err="1"/>
              <a:t>ракетопланёра</a:t>
            </a:r>
            <a:r>
              <a:rPr lang="ru-RU" dirty="0"/>
              <a:t>, впервые в СССР совершившего полёт под управлением лётчика В. П. Федорова (1940). Дальнейшая деятельность Королёва как руководителя крупного коллектива была направлена на создание мощных ракетных систем. В истории освоения космического пространства с именем Королёва связана эпоха первых замечательных достижений. Выдающиеся организаторские способности и талант большого учёного позволили ему на протяжении ряда лет направлять работу многих научно-исследовательских и конструкторских коллективов на решение больших комплексных задач. Научные и технические идеи Королева получили широкое применение в ракетной и космической технике.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Умер Сергей Павлович Королёв 14.01.1966. Похоронен на Красной площади у Кремлёвской стены.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ngschool18.ru/uploads/posts/2011-02/1298132806_rrrr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84"/>
            <a:ext cx="9144000" cy="687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datas/astronomija/Pervyj-iskusstvennyj-sputnik-Zemli/0009-009-Sergej-Pavlovich-Korolev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prfspb.ru/assets/images/MosRK/IMG_8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искусственный спутник </a:t>
            </a:r>
            <a:r>
              <a:rPr lang="ru-RU" sz="2400" dirty="0"/>
              <a:t>Земли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Иск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сственные Сп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тники Земли (ИСЗ), космические летательные аппараты, выведенные на орбиты вокруг Земли и предназначенные для решения научных и прикладных задач. Запуск первого ИСЗ, ставшего первым искусственным небесным телом, созданным человеком, явился результатом достижений в области ракетной техники, электроники, автоматического управления, вычислительной техники, небесной механики и других разделов науки и техники. В соответствии с международной договорённостью космический аппарат называется спутником, если он совершил не менее одного оборота вокруг Земли. В противном случае он считается ракетным зондом, проводившим измерения вдоль баллистической траектории, и не регистрируется как спутник. В соответствии с разнообразием научных и прикладных задач, решаемых с помощью ИСЗ, спутники могут иметь различные размеры, массу, конструктивные схемы, состав бортового оборудования. Например:</a:t>
            </a: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масса наименьшего ИСЗ – всего 0,7 кг;</a:t>
            </a: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советский ИСЗ «Протон–4» имел массу около 17 т;</a:t>
            </a: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масса орбитальной станции «Салют» с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пристыкованным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к ней космическим кораблём «Союз» была свыше 25 т;</a:t>
            </a: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масса полезного груза, выведенного на орбиту ИСЗ (американский космический корабль «Аполлон» с последней ступенью ракеты-носителя), составила около 135 т.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1957 году 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руководством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Королёва был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 ракетно-космический комплекс, позволивший в СССР 4 октября 1957 запустить первый искусственный спутник Земли. Данное событие по праву считается началом космической эры.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999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День космонавтики</vt:lpstr>
      <vt:lpstr>Мечты о полётах</vt:lpstr>
      <vt:lpstr>Циолковский Константин Эдуардович</vt:lpstr>
      <vt:lpstr> Циолковский Константин Эдуардович</vt:lpstr>
      <vt:lpstr>Сергей Павлович Королев</vt:lpstr>
      <vt:lpstr>Слайд 6</vt:lpstr>
      <vt:lpstr>Слайд 7</vt:lpstr>
      <vt:lpstr>Слайд 8</vt:lpstr>
      <vt:lpstr>Первый искусственный спутник Земли</vt:lpstr>
      <vt:lpstr>Слайд 10</vt:lpstr>
      <vt:lpstr>Слайд 11</vt:lpstr>
      <vt:lpstr>Белка и Стрелка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</dc:title>
  <dc:creator>Admin</dc:creator>
  <cp:lastModifiedBy>Admin</cp:lastModifiedBy>
  <cp:revision>10</cp:revision>
  <dcterms:created xsi:type="dcterms:W3CDTF">2013-04-10T17:01:41Z</dcterms:created>
  <dcterms:modified xsi:type="dcterms:W3CDTF">2013-04-10T18:41:28Z</dcterms:modified>
</cp:coreProperties>
</file>