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57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1B4C4F0-1B06-4F08-A509-6871B756C093}" type="datetimeFigureOut">
              <a:rPr lang="ru-RU" smtClean="0"/>
              <a:t>03.01.2007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690B18A-B0F5-4A3E-9ABE-F22C11D6FB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C4F0-1B06-4F08-A509-6871B756C093}" type="datetimeFigureOut">
              <a:rPr lang="ru-RU" smtClean="0"/>
              <a:t>03.01.2007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B18A-B0F5-4A3E-9ABE-F22C11D6FB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C4F0-1B06-4F08-A509-6871B756C093}" type="datetimeFigureOut">
              <a:rPr lang="ru-RU" smtClean="0"/>
              <a:t>03.01.2007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B18A-B0F5-4A3E-9ABE-F22C11D6FB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C4F0-1B06-4F08-A509-6871B756C093}" type="datetimeFigureOut">
              <a:rPr lang="ru-RU" smtClean="0"/>
              <a:t>03.01.2007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B18A-B0F5-4A3E-9ABE-F22C11D6FB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C4F0-1B06-4F08-A509-6871B756C093}" type="datetimeFigureOut">
              <a:rPr lang="ru-RU" smtClean="0"/>
              <a:t>03.01.2007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B18A-B0F5-4A3E-9ABE-F22C11D6FB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C4F0-1B06-4F08-A509-6871B756C093}" type="datetimeFigureOut">
              <a:rPr lang="ru-RU" smtClean="0"/>
              <a:t>03.01.2007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B18A-B0F5-4A3E-9ABE-F22C11D6FBC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C4F0-1B06-4F08-A509-6871B756C093}" type="datetimeFigureOut">
              <a:rPr lang="ru-RU" smtClean="0"/>
              <a:t>03.01.2007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B18A-B0F5-4A3E-9ABE-F22C11D6FBC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C4F0-1B06-4F08-A509-6871B756C093}" type="datetimeFigureOut">
              <a:rPr lang="ru-RU" smtClean="0"/>
              <a:t>03.01.2007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B18A-B0F5-4A3E-9ABE-F22C11D6FB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C4F0-1B06-4F08-A509-6871B756C093}" type="datetimeFigureOut">
              <a:rPr lang="ru-RU" smtClean="0"/>
              <a:t>03.01.2007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B18A-B0F5-4A3E-9ABE-F22C11D6FB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1B4C4F0-1B06-4F08-A509-6871B756C093}" type="datetimeFigureOut">
              <a:rPr lang="ru-RU" smtClean="0"/>
              <a:t>03.01.2007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690B18A-B0F5-4A3E-9ABE-F22C11D6FB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1B4C4F0-1B06-4F08-A509-6871B756C093}" type="datetimeFigureOut">
              <a:rPr lang="ru-RU" smtClean="0"/>
              <a:t>03.01.2007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690B18A-B0F5-4A3E-9ABE-F22C11D6FB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1B4C4F0-1B06-4F08-A509-6871B756C093}" type="datetimeFigureOut">
              <a:rPr lang="ru-RU" smtClean="0"/>
              <a:t>03.01.2007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690B18A-B0F5-4A3E-9ABE-F22C11D6FB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/>
              <a:t>МБОУ  «</a:t>
            </a:r>
            <a:r>
              <a:rPr lang="ru-RU" sz="2000" b="1" dirty="0" err="1" smtClean="0"/>
              <a:t>Солоновская</a:t>
            </a:r>
            <a:r>
              <a:rPr lang="ru-RU" sz="2000" b="1" dirty="0" smtClean="0"/>
              <a:t> СОШ имени </a:t>
            </a:r>
            <a:r>
              <a:rPr lang="ru-RU" sz="2000" b="1" dirty="0" err="1" smtClean="0"/>
              <a:t>Матрёнина</a:t>
            </a:r>
            <a:r>
              <a:rPr lang="ru-RU" sz="2000" b="1" dirty="0" smtClean="0"/>
              <a:t> А.П.» Смоленского района Алтайского края</a:t>
            </a:r>
            <a:br>
              <a:rPr lang="ru-RU" sz="2000" b="1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Знакомьтесь-это мы!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ru-RU" sz="1100" dirty="0" smtClean="0"/>
          </a:p>
          <a:p>
            <a:r>
              <a:rPr lang="ru-RU" sz="1100" dirty="0" smtClean="0">
                <a:solidFill>
                  <a:schemeClr val="tx1"/>
                </a:solidFill>
              </a:rPr>
              <a:t>Презентацию приготовила учитель русского языка и литературы,</a:t>
            </a:r>
          </a:p>
          <a:p>
            <a:r>
              <a:rPr lang="ru-RU" sz="1100" dirty="0">
                <a:solidFill>
                  <a:schemeClr val="tx1"/>
                </a:solidFill>
              </a:rPr>
              <a:t>к</a:t>
            </a:r>
            <a:r>
              <a:rPr lang="ru-RU" sz="1100" dirty="0" smtClean="0">
                <a:solidFill>
                  <a:schemeClr val="tx1"/>
                </a:solidFill>
              </a:rPr>
              <a:t>лассный руководитель 7 класса</a:t>
            </a:r>
          </a:p>
          <a:p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Рехтина</a:t>
            </a:r>
            <a:r>
              <a:rPr lang="ru-RU" sz="1100" dirty="0" smtClean="0">
                <a:solidFill>
                  <a:schemeClr val="tx1"/>
                </a:solidFill>
              </a:rPr>
              <a:t> Татьяна Ивановна</a:t>
            </a: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r>
              <a:rPr lang="ru-RU" sz="1100" dirty="0" smtClean="0">
                <a:solidFill>
                  <a:schemeClr val="tx1"/>
                </a:solidFill>
              </a:rPr>
              <a:t>Ноябрь 2013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0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User\Рабочий стол\Новая папка (9)\DSCN055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598" y="1988840"/>
            <a:ext cx="1930723" cy="19596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544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/>
              <a:t>Мы серьёзно относимся к патриотическим мероприятиям. Понимаем, что наш долг- вспоминать в этот день тех, кому обязаны всем</a:t>
            </a:r>
            <a:endParaRPr lang="ru-RU" sz="2000" b="1" dirty="0"/>
          </a:p>
        </p:txBody>
      </p:sp>
      <p:pic>
        <p:nvPicPr>
          <p:cNvPr id="4" name="Рисунок 3" descr="C:\Documents and Settings\User\Рабочий стол\новый 2013\DSCN065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64904"/>
            <a:ext cx="2726808" cy="241022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02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/>
              <a:t>У каждого из нас кто-то погиб в годы ВОВ</a:t>
            </a:r>
            <a:endParaRPr lang="ru-RU" sz="2000" b="1" dirty="0"/>
          </a:p>
        </p:txBody>
      </p:sp>
      <p:pic>
        <p:nvPicPr>
          <p:cNvPr id="5" name="Рисунок 4" descr="C:\Documents and Settings\User\Рабочий стол\новый 2013\DSCN066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64904"/>
            <a:ext cx="2952328" cy="25195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285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/>
              <a:t>Вот уже третий год мы одни из лучших по качеству знаний-66,7 %</a:t>
            </a:r>
            <a:endParaRPr lang="ru-RU" sz="2000" b="1" dirty="0"/>
          </a:p>
        </p:txBody>
      </p:sp>
      <p:pic>
        <p:nvPicPr>
          <p:cNvPr id="4" name="Рисунок 3" descr="C:\Documents and Settings\User\Рабочий стол\фото\DSCN069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36912"/>
            <a:ext cx="2952328" cy="24482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456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/>
              <a:t>Экскурсии, поездки  знакомят нас с малой родиной, людьми, прославившими Алтайский край</a:t>
            </a:r>
            <a:br>
              <a:rPr lang="ru-RU" sz="2000" b="1" dirty="0" smtClean="0"/>
            </a:br>
            <a:r>
              <a:rPr lang="ru-RU" sz="2000" b="1" dirty="0" smtClean="0"/>
              <a:t>На родине космонавта 2 Титова Г.С. в </a:t>
            </a:r>
            <a:r>
              <a:rPr lang="ru-RU" sz="2000" b="1" dirty="0" err="1" smtClean="0"/>
              <a:t>с.Полковниково</a:t>
            </a:r>
            <a:endParaRPr lang="ru-RU" sz="2000" b="1" dirty="0"/>
          </a:p>
        </p:txBody>
      </p:sp>
      <p:pic>
        <p:nvPicPr>
          <p:cNvPr id="4" name="Рисунок 3" descr="C:\Documents and Settings\User\Рабочий стол\все фото\фотографии Полковниково\DSCN03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08920"/>
            <a:ext cx="2952328" cy="217895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985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/>
              <a:t>Побывали на месте гибели народного Губернатора </a:t>
            </a:r>
            <a:r>
              <a:rPr lang="ru-RU" sz="2000" b="1" dirty="0" err="1" smtClean="0"/>
              <a:t>М.С.Евдокимова</a:t>
            </a:r>
            <a:r>
              <a:rPr lang="ru-RU" sz="2000" b="1" dirty="0" smtClean="0"/>
              <a:t>. Слева –родственник Губернатора, Попов А.</a:t>
            </a:r>
            <a:endParaRPr lang="ru-RU" sz="2000" b="1" dirty="0"/>
          </a:p>
        </p:txBody>
      </p:sp>
      <p:pic>
        <p:nvPicPr>
          <p:cNvPr id="4" name="Рисунок 3" descr="C:\Documents and Settings\User\Рабочий стол\Новая папка (3)\DSCN03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52936"/>
            <a:ext cx="2736304" cy="19454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831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000" b="1" dirty="0" err="1" smtClean="0"/>
              <a:t>Бийский</a:t>
            </a:r>
            <a:r>
              <a:rPr lang="ru-RU" sz="2000" b="1" dirty="0" smtClean="0"/>
              <a:t> драмтеатр встречал нас на новогоднем представлении. Интересно!</a:t>
            </a:r>
            <a:endParaRPr lang="ru-RU" sz="2000" b="1" dirty="0"/>
          </a:p>
        </p:txBody>
      </p:sp>
      <p:pic>
        <p:nvPicPr>
          <p:cNvPr id="4" name="Рисунок 3" descr="C:\Documents and Settings\User\Рабочий стол\все фото\5 6 класс\DSCN036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80928"/>
            <a:ext cx="2880320" cy="22376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4473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User\Рабочий стол\все фото\фотографии Полковниково\DSCN02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2348880"/>
            <a:ext cx="3384376" cy="2444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902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/>
              <a:t>Встретить гостей? Да пожалуйста! Мы довольны, гости тоже. Правда, волнуемся немножко... </a:t>
            </a:r>
            <a:br>
              <a:rPr lang="ru-RU" sz="2000" b="1" dirty="0" smtClean="0"/>
            </a:br>
            <a:r>
              <a:rPr lang="ru-RU" sz="1800" b="1" dirty="0" smtClean="0"/>
              <a:t>Районный фестиваль «Модель внеклассного мероприятия»</a:t>
            </a:r>
            <a:endParaRPr lang="ru-RU" sz="1800" b="1" dirty="0"/>
          </a:p>
        </p:txBody>
      </p:sp>
      <p:pic>
        <p:nvPicPr>
          <p:cNvPr id="4" name="Рисунок 3" descr="C:\Documents and Settings\User\Рабочий стол\фото\DSCN07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52936"/>
            <a:ext cx="2664296" cy="1858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294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User\Рабочий стол\фото\DSCN073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32856"/>
            <a:ext cx="3168352" cy="2337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613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/>
              <a:t>Содержание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1400" b="1" dirty="0" smtClean="0"/>
              <a:t>1. Моё педагогическое кредо.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2. Наш седьмой!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3. Любим путешествовать.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4. Принимаем гостей.                   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5. Ждём в гости вас!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27065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User\Рабочий стол\фото\DSCN07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04864"/>
            <a:ext cx="3240360" cy="2376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012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/>
              <a:t>Неожиданность на празднике-частое явление!</a:t>
            </a:r>
            <a:endParaRPr lang="ru-RU" sz="2000" b="1" dirty="0"/>
          </a:p>
        </p:txBody>
      </p:sp>
      <p:pic>
        <p:nvPicPr>
          <p:cNvPr id="4" name="Рисунок 3" descr="C:\Documents and Settings\User\Рабочий стол\фото\DSCN074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80928"/>
            <a:ext cx="2592288" cy="1872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821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/>
              <a:t>Надеемся, что встреча состоялась? Осталось только ждать вас в гости. До свидания!</a:t>
            </a:r>
            <a:endParaRPr lang="ru-RU" sz="2000" b="1" dirty="0"/>
          </a:p>
        </p:txBody>
      </p:sp>
      <p:pic>
        <p:nvPicPr>
          <p:cNvPr id="4" name="Рисунок 3" descr="C:\Documents and Settings\User\Рабочий стол\фото\DSCN069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233" y="2636912"/>
            <a:ext cx="2808312" cy="201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736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>Да, чуть не забыли сказать о том, как мы любим спорт и ,конечно, уроки физкультуры! Среди нас есть Сёма, самый лучший спортсмен, победитель краевых соревнований по самбо. А недавно он защищал честь Алтайского края на всероссийском уровне. Вот это ДА!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747644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1400" b="1" dirty="0" smtClean="0"/>
              <a:t>…Помню о том, что каждый ребёнок уникален, талантлив по-своему, нужно только увлечь делом, творчески организовать досуг…А начинать надо с главного-с воспитания любви к своей малой родине, к людям, прославившим её…</a:t>
            </a:r>
            <a:endParaRPr lang="ru-RU" sz="1400" b="1" dirty="0"/>
          </a:p>
        </p:txBody>
      </p:sp>
      <p:pic>
        <p:nvPicPr>
          <p:cNvPr id="4" name="Рисунок 3" descr="C:\Documents and Settings\User\Рабочий стол\Новая папка (10)\DSCN075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08920"/>
            <a:ext cx="2448272" cy="15841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307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/>
              <a:t>Нас-15, мало, но мы самые дружные и активные</a:t>
            </a:r>
            <a:endParaRPr lang="ru-RU" sz="2000" b="1" dirty="0"/>
          </a:p>
        </p:txBody>
      </p:sp>
      <p:pic>
        <p:nvPicPr>
          <p:cNvPr id="4" name="Рисунок 3" descr="J:\фото класса 7\DSC030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52936"/>
            <a:ext cx="2880320" cy="20162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200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/>
              <a:t>Нам нравится участвовать везде- и почти всегда победа ! Как здорово это ощущать!</a:t>
            </a:r>
            <a:endParaRPr lang="ru-RU" sz="2000" b="1" dirty="0"/>
          </a:p>
        </p:txBody>
      </p:sp>
      <p:pic>
        <p:nvPicPr>
          <p:cNvPr id="4" name="Рисунок 3" descr="C:\Documents and Settings\User\Рабочий стол\DSCN07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44415"/>
            <a:ext cx="2952328" cy="2376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496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Это победители, призёры и лауреаты Международной эвристической олимпиады «Совёнок-2013» ( краевой тур), районных олимпиад по русскому и английскому, географии и математики</a:t>
            </a:r>
            <a:endParaRPr lang="ru-RU" sz="2000" b="1" dirty="0"/>
          </a:p>
        </p:txBody>
      </p:sp>
      <p:pic>
        <p:nvPicPr>
          <p:cNvPr id="6" name="Рисунок 5" descr="C:\Documents and Settings\User\Рабочий стол\Новая папка (10)\DSCN06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36912"/>
            <a:ext cx="2592288" cy="20162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197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/>
              <a:t>Команда-победительница  праздника «А ну-ка, мальчишки!» </a:t>
            </a:r>
            <a:endParaRPr lang="ru-RU" sz="2000" b="1" dirty="0"/>
          </a:p>
        </p:txBody>
      </p:sp>
      <p:pic>
        <p:nvPicPr>
          <p:cNvPr id="4" name="Рисунок 3" descr="C:\Documents and Settings\User\Рабочий стол\Новая папка (7)\DSCN05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52936"/>
            <a:ext cx="2376264" cy="1661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608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/>
              <a:t>Без наших девчонок не обходится ни одно мероприятие </a:t>
            </a:r>
            <a:endParaRPr lang="ru-RU" sz="2000" b="1" dirty="0"/>
          </a:p>
        </p:txBody>
      </p:sp>
      <p:pic>
        <p:nvPicPr>
          <p:cNvPr id="3" name="Рисунок 2" descr="C:\Documents and Settings\User\Рабочий стол\фото\DSCN07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36912"/>
            <a:ext cx="2880320" cy="21392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87066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User\Рабочий стол\фото\DSCN066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92896"/>
            <a:ext cx="2718048" cy="20352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035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253</TotalTime>
  <Words>333</Words>
  <Application>Microsoft Office PowerPoint</Application>
  <PresentationFormat>Экран (4:3)</PresentationFormat>
  <Paragraphs>34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Кнопка</vt:lpstr>
      <vt:lpstr>МБОУ  «Солоновская СОШ имени Матрёнина А.П.» Смоленского района Алтайского края Знакомьтесь-это мы!</vt:lpstr>
      <vt:lpstr>Содержание</vt:lpstr>
      <vt:lpstr>…Помню о том, что каждый ребёнок уникален, талантлив по-своему, нужно только увлечь делом, творчески организовать досуг…А начинать надо с главного-с воспитания любви к своей малой родине, к людям, прославившим её…</vt:lpstr>
      <vt:lpstr>Нас-15, мало, но мы самые дружные и активные</vt:lpstr>
      <vt:lpstr>Нам нравится участвовать везде- и почти всегда победа ! Как здорово это ощущать!</vt:lpstr>
      <vt:lpstr>Это победители, призёры и лауреаты Международной эвристической олимпиады «Совёнок-2013» ( краевой тур), районных олимпиад по русскому и английскому, географии и математики</vt:lpstr>
      <vt:lpstr>Команда-победительница  праздника «А ну-ка, мальчишки!» </vt:lpstr>
      <vt:lpstr>Без наших девчонок не обходится ни одно мероприятие </vt:lpstr>
      <vt:lpstr>Презентация PowerPoint</vt:lpstr>
      <vt:lpstr>Презентация PowerPoint</vt:lpstr>
      <vt:lpstr>Мы серьёзно относимся к патриотическим мероприятиям. Понимаем, что наш долг- вспоминать в этот день тех, кому обязаны всем</vt:lpstr>
      <vt:lpstr>У каждого из нас кто-то погиб в годы ВОВ</vt:lpstr>
      <vt:lpstr>Вот уже третий год мы одни из лучших по качеству знаний-66,7 %</vt:lpstr>
      <vt:lpstr>Экскурсии, поездки  знакомят нас с малой родиной, людьми, прославившими Алтайский край На родине космонавта 2 Титова Г.С. в с.Полковниково</vt:lpstr>
      <vt:lpstr>Побывали на месте гибели народного Губернатора М.С.Евдокимова. Слева –родственник Губернатора, Попов А.</vt:lpstr>
      <vt:lpstr>Бийский драмтеатр встречал нас на новогоднем представлении. Интересно!</vt:lpstr>
      <vt:lpstr>Презентация PowerPoint</vt:lpstr>
      <vt:lpstr>Встретить гостей? Да пожалуйста! Мы довольны, гости тоже. Правда, волнуемся немножко...  Районный фестиваль «Модель внеклассного мероприятия»</vt:lpstr>
      <vt:lpstr>Презентация PowerPoint</vt:lpstr>
      <vt:lpstr>Презентация PowerPoint</vt:lpstr>
      <vt:lpstr>Неожиданность на празднике-частое явление!</vt:lpstr>
      <vt:lpstr>Надеемся, что встреча состоялась? Осталось только ждать вас в гости. До свидания!</vt:lpstr>
      <vt:lpstr>Да, чуть не забыли сказать о том, как мы любим спорт и ,конечно, уроки физкультуры! Среди нас есть Сёма, самый лучший спортсмен, победитель краевых соревнований по самбо. А недавно он защищал честь Алтайского края на всероссийском уровне. Вот это ДА!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 «Солоновская СОШ имени Матрёнина А.П.» Смоленского района Алтайского края Знакомьтесь-это мы!</dc:title>
  <dc:creator>User</dc:creator>
  <cp:lastModifiedBy>User</cp:lastModifiedBy>
  <cp:revision>25</cp:revision>
  <dcterms:created xsi:type="dcterms:W3CDTF">2007-01-01T00:25:27Z</dcterms:created>
  <dcterms:modified xsi:type="dcterms:W3CDTF">2007-01-03T02:53:20Z</dcterms:modified>
</cp:coreProperties>
</file>