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F8E51-E74B-44C2-8304-2AB16B5343B9}" type="datetimeFigureOut">
              <a:rPr lang="ru-RU" smtClean="0"/>
              <a:pPr/>
              <a:t>22.12.2009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F64E-0C04-4BFD-B980-8F680A73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gif"/><Relationship Id="rId2" Type="http://schemas.openxmlformats.org/officeDocument/2006/relationships/hyperlink" Target="//images.yandex.ru/search?p=1&amp;text=%D1%85%D0%B8%D0%BC%D0%B8%D1%8F&amp;spsite=fake-003-971283.ru&amp;img_url=gorod.tomsk.ru/uploads/11740/1243485575/10010010.jpg&amp;rpt=simage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hyperlink" Target="http://img-fotki.yandex.ru/get/0/onlylook.2/0_253_ad4b785b_XL" TargetMode="Externa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000108"/>
            <a:ext cx="8458200" cy="5075679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Повторение темы «Соединения химических элементов»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857232"/>
            <a:ext cx="1639875" cy="161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 descr="C:\Documents and Settings\Администратор\Рабочий стол\рисунки химия\9PQ0NCALKKEAECACMTDU5CA465P8ACAG4UFRJCALGL0ATCAFHSEENCAQO5IWOCAR0TNFECABVKHW1CA3I4PZGCAM8QU3NCANUM2VWCA82396UCATB6QP0CAX9VBWBCA3XU6NHCAR9O0YCCA55B5H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4143380"/>
            <a:ext cx="1014414" cy="1811454"/>
          </a:xfrm>
          <a:prstGeom prst="rect">
            <a:avLst/>
          </a:prstGeom>
          <a:noFill/>
        </p:spPr>
      </p:pic>
      <p:pic>
        <p:nvPicPr>
          <p:cNvPr id="2052" name="Picture 4" descr="C:\Documents and Settings\Администратор\Рабочий стол\рисунки химия\yes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710" y="642918"/>
            <a:ext cx="485775" cy="39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8458200" cy="307976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1 Станция 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«Теоретическая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886200"/>
            <a:ext cx="6343672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Documents and Settings\Администратор\Рабочий стол\3D_professor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8058" y="3714752"/>
            <a:ext cx="3214709" cy="2357453"/>
          </a:xfrm>
          <a:prstGeom prst="rect">
            <a:avLst/>
          </a:prstGeom>
          <a:noFill/>
        </p:spPr>
      </p:pic>
      <p:pic>
        <p:nvPicPr>
          <p:cNvPr id="3074" name="Picture 2" descr="C:\Documents and Settings\Администратор\Рабочий стол\рисунки химия\Risunok1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500570"/>
            <a:ext cx="2714625" cy="1481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Из предложенного списка веществ выписать отдельно: оксиды, кислоты, соли, основания: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М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С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НС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аОН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М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О,  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Р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(ОН)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  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(ОН)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СО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429264"/>
            <a:ext cx="8001056" cy="209536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  </a:t>
            </a:r>
            <a:endParaRPr lang="ru-RU" dirty="0"/>
          </a:p>
        </p:txBody>
      </p:sp>
      <p:pic>
        <p:nvPicPr>
          <p:cNvPr id="1026" name="Picture 2" descr="C:\Documents and Settings\Администратор\Рабочий стол\рисунки химия\antn027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714884"/>
            <a:ext cx="2047873" cy="1709347"/>
          </a:xfrm>
          <a:prstGeom prst="rect">
            <a:avLst/>
          </a:prstGeom>
          <a:noFill/>
        </p:spPr>
      </p:pic>
      <p:pic>
        <p:nvPicPr>
          <p:cNvPr id="1027" name="Picture 3" descr="C:\Documents and Settings\Администратор\Рабочий стол\рисунки химия\06[2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15338" y="500042"/>
            <a:ext cx="457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«Третий лишний»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               </a:t>
            </a:r>
            <a:r>
              <a:rPr lang="ru-RU" sz="4000" b="1" dirty="0" smtClean="0"/>
              <a:t>СО</a:t>
            </a:r>
            <a:r>
              <a:rPr lang="ru-RU" sz="4000" b="1" baseline="-25000" dirty="0" smtClean="0"/>
              <a:t>2</a:t>
            </a:r>
            <a:r>
              <a:rPr lang="ru-RU" sz="4000" b="1" dirty="0" smtClean="0"/>
              <a:t> </a:t>
            </a:r>
            <a:r>
              <a:rPr lang="en-US" sz="4000" b="1" dirty="0" smtClean="0"/>
              <a:t>          </a:t>
            </a:r>
            <a:r>
              <a:rPr lang="ru-RU" sz="4000" b="1" dirty="0" err="1" smtClean="0"/>
              <a:t>ВаО</a:t>
            </a:r>
            <a:r>
              <a:rPr lang="en-US" sz="4000" b="1" dirty="0" smtClean="0"/>
              <a:t>            C</a:t>
            </a:r>
            <a:r>
              <a:rPr lang="ru-RU" sz="4000" b="1" dirty="0" err="1" smtClean="0"/>
              <a:t>аО</a:t>
            </a:r>
            <a:endParaRPr lang="ru-RU" sz="4000" b="1" dirty="0" smtClean="0"/>
          </a:p>
          <a:p>
            <a:r>
              <a:rPr lang="ru-RU" sz="4000" b="1" dirty="0" smtClean="0"/>
              <a:t>		Н</a:t>
            </a:r>
            <a:r>
              <a:rPr lang="en-US" sz="4000" b="1" dirty="0" smtClean="0"/>
              <a:t>N</a:t>
            </a:r>
            <a:r>
              <a:rPr lang="ru-RU" sz="4000" b="1" dirty="0" smtClean="0"/>
              <a:t>О</a:t>
            </a:r>
            <a:r>
              <a:rPr lang="ru-RU" sz="4000" b="1" baseline="-25000" dirty="0" smtClean="0"/>
              <a:t>3</a:t>
            </a:r>
            <a:r>
              <a:rPr lang="ru-RU" sz="4000" b="1" dirty="0" smtClean="0"/>
              <a:t>          НС</a:t>
            </a:r>
            <a:r>
              <a:rPr lang="en-US" sz="4000" b="1" dirty="0" smtClean="0"/>
              <a:t>l</a:t>
            </a:r>
            <a:r>
              <a:rPr lang="ru-RU" sz="4000" b="1" dirty="0" smtClean="0"/>
              <a:t>            </a:t>
            </a:r>
            <a:r>
              <a:rPr lang="en-US" sz="4000" b="1" dirty="0" smtClean="0"/>
              <a:t>N</a:t>
            </a:r>
            <a:r>
              <a:rPr lang="ru-RU" sz="4000" b="1" dirty="0" err="1" smtClean="0"/>
              <a:t>аОН</a:t>
            </a:r>
            <a:endParaRPr lang="ru-RU" sz="4000" b="1" dirty="0" smtClean="0"/>
          </a:p>
          <a:p>
            <a:r>
              <a:rPr lang="ru-RU" sz="4000" b="1" dirty="0" smtClean="0"/>
              <a:t>		</a:t>
            </a:r>
            <a:r>
              <a:rPr lang="en-US" sz="4000" b="1" dirty="0" smtClean="0"/>
              <a:t>Na</a:t>
            </a:r>
            <a:r>
              <a:rPr lang="ru-RU" sz="4000" b="1" baseline="-25000" dirty="0" smtClean="0"/>
              <a:t>2</a:t>
            </a:r>
            <a:r>
              <a:rPr lang="en-US" sz="4000" b="1" dirty="0" smtClean="0"/>
              <a:t>S</a:t>
            </a:r>
            <a:r>
              <a:rPr lang="ru-RU" sz="4000" b="1" dirty="0" smtClean="0"/>
              <a:t>О</a:t>
            </a:r>
            <a:r>
              <a:rPr lang="ru-RU" sz="4000" b="1" baseline="-25000" dirty="0" smtClean="0"/>
              <a:t>4</a:t>
            </a:r>
            <a:r>
              <a:rPr lang="ru-RU" sz="4000" b="1" dirty="0" smtClean="0"/>
              <a:t>       Н</a:t>
            </a:r>
            <a:r>
              <a:rPr lang="ru-RU" sz="4000" b="1" baseline="-25000" dirty="0" smtClean="0"/>
              <a:t>2</a:t>
            </a:r>
            <a:r>
              <a:rPr lang="en-US" sz="4000" b="1" dirty="0" smtClean="0"/>
              <a:t>S</a:t>
            </a:r>
            <a:r>
              <a:rPr lang="ru-RU" sz="4000" b="1" dirty="0" smtClean="0"/>
              <a:t>О</a:t>
            </a:r>
            <a:r>
              <a:rPr lang="ru-RU" sz="4000" b="1" baseline="-25000" dirty="0" smtClean="0"/>
              <a:t>4</a:t>
            </a:r>
            <a:r>
              <a:rPr lang="ru-RU" sz="4000" b="1" dirty="0" smtClean="0"/>
              <a:t>         </a:t>
            </a:r>
            <a:r>
              <a:rPr lang="ru-RU" sz="4000" b="1" dirty="0" err="1" smtClean="0"/>
              <a:t>ВаС</a:t>
            </a:r>
            <a:r>
              <a:rPr lang="en-US" sz="4000" b="1" dirty="0" smtClean="0"/>
              <a:t>l</a:t>
            </a:r>
            <a:r>
              <a:rPr lang="ru-RU" sz="4000" b="1" baseline="-25000" dirty="0" smtClean="0"/>
              <a:t>2</a:t>
            </a:r>
            <a:endParaRPr lang="ru-RU" sz="4000" b="1" dirty="0" smtClean="0"/>
          </a:p>
          <a:p>
            <a:r>
              <a:rPr lang="ru-RU" sz="4000" b="1" dirty="0" smtClean="0"/>
              <a:t>		А</a:t>
            </a:r>
            <a:r>
              <a:rPr lang="en-US" sz="4000" b="1" dirty="0" smtClean="0"/>
              <a:t>l</a:t>
            </a:r>
            <a:r>
              <a:rPr lang="ru-RU" sz="4000" b="1" dirty="0" smtClean="0"/>
              <a:t>С</a:t>
            </a:r>
            <a:r>
              <a:rPr lang="en-US" sz="4000" b="1" dirty="0" smtClean="0"/>
              <a:t>l</a:t>
            </a:r>
            <a:r>
              <a:rPr lang="ru-RU" sz="4000" b="1" baseline="-25000" dirty="0" smtClean="0"/>
              <a:t>3 </a:t>
            </a:r>
            <a:r>
              <a:rPr lang="ru-RU" sz="4000" b="1" dirty="0" smtClean="0"/>
              <a:t>         </a:t>
            </a:r>
            <a:r>
              <a:rPr lang="en-US" sz="4000" b="1" dirty="0" smtClean="0"/>
              <a:t>N</a:t>
            </a:r>
            <a:r>
              <a:rPr lang="ru-RU" sz="4000" b="1" dirty="0" err="1" smtClean="0"/>
              <a:t>аОН</a:t>
            </a:r>
            <a:r>
              <a:rPr lang="ru-RU" sz="4000" b="1" dirty="0" smtClean="0"/>
              <a:t>        </a:t>
            </a:r>
            <a:r>
              <a:rPr lang="en-US" sz="4000" b="1" dirty="0" smtClean="0"/>
              <a:t>  </a:t>
            </a:r>
            <a:r>
              <a:rPr lang="ru-RU" sz="4000" b="1" dirty="0" smtClean="0"/>
              <a:t> КОН</a:t>
            </a:r>
          </a:p>
          <a:p>
            <a:endParaRPr lang="ru-RU" sz="4000" b="1" dirty="0"/>
          </a:p>
        </p:txBody>
      </p:sp>
      <p:pic>
        <p:nvPicPr>
          <p:cNvPr id="2050" name="Picture 2" descr="C:\Documents and Settings\Администратор\Рабочий стол\рисунки химия\WXMRJCAPCZN2UCAWN1NDQCA2HLHU9CAJ1MJ3XCAL2R444CA5OXWO9CA8SCR0BCA627N60CA3TWTKKCAXXZWBGCAFNJAP1CA02G2IQCAKU7PMNCA9GM5XUCA8WDRVRCA89VM5CCAK8ZGA8CATQ6BY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102096"/>
            <a:ext cx="1143008" cy="2000264"/>
          </a:xfrm>
          <a:prstGeom prst="rect">
            <a:avLst/>
          </a:prstGeom>
          <a:noFill/>
        </p:spPr>
      </p:pic>
      <p:pic>
        <p:nvPicPr>
          <p:cNvPr id="4" name="Picture 2" descr="C:\Documents and Settings\Администратор\Рабочий стол\рисунки химия\8dbe89b8f466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76" y="571480"/>
            <a:ext cx="476250" cy="42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Станция</a:t>
            </a:r>
            <a:br>
              <a:rPr lang="ru-RU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«ПТБ»</a:t>
            </a:r>
            <a:br>
              <a:rPr lang="ru-RU" sz="6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5-tub.yandex.net/i?id=22937841&amp;tov=5&amp;n=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4758" y="1285860"/>
            <a:ext cx="1823603" cy="2286016"/>
          </a:xfrm>
          <a:prstGeom prst="rect">
            <a:avLst/>
          </a:prstGeom>
          <a:noFill/>
        </p:spPr>
      </p:pic>
      <p:pic>
        <p:nvPicPr>
          <p:cNvPr id="3" name="Picture 2" descr="C:\Documents and Settings\Администратор\Рабочий стол\рисунки химия\z38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714356"/>
            <a:ext cx="609600" cy="609600"/>
          </a:xfrm>
          <a:prstGeom prst="rect">
            <a:avLst/>
          </a:prstGeom>
          <a:noFill/>
        </p:spPr>
      </p:pic>
      <p:pic>
        <p:nvPicPr>
          <p:cNvPr id="1028" name="Picture 4" descr="Картинка 15 из 1153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2643182"/>
            <a:ext cx="2714625" cy="3810000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\Рабочий стол\рисунки химия\45gloss[1]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57620" y="3214686"/>
            <a:ext cx="2476504" cy="3243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429131"/>
            <a:ext cx="8458200" cy="1646655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3 Станция </a:t>
            </a:r>
            <a:br>
              <a:rPr lang="ru-RU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«Практическая»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29tv.ru/www/resize.php?f=files/609.jpg&amp;w=4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5" y="0"/>
            <a:ext cx="4000496" cy="4143380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\Рабочий стол\рисунки химия\normal_997c5231caa15b4b473d08afaa2a3455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238596" cy="3929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857364"/>
            <a:ext cx="8458200" cy="122237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4 Станция «Расчетная»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Администратор\Рабочий стол\uchenik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143248"/>
            <a:ext cx="4357686" cy="3714752"/>
          </a:xfrm>
          <a:prstGeom prst="rect">
            <a:avLst/>
          </a:prstGeom>
          <a:noFill/>
        </p:spPr>
      </p:pic>
      <p:pic>
        <p:nvPicPr>
          <p:cNvPr id="5122" name="Picture 2" descr="C:\Documents and Settings\Администратор\Рабочий стол\рисунки химия\9659bb6e2146ccc06c58f9acecca72bd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71480"/>
            <a:ext cx="762000" cy="523875"/>
          </a:xfrm>
          <a:prstGeom prst="rect">
            <a:avLst/>
          </a:prstGeom>
          <a:noFill/>
        </p:spPr>
      </p:pic>
      <p:pic>
        <p:nvPicPr>
          <p:cNvPr id="2050" name="Picture 2" descr="C:\Documents and Settings\Администратор\Рабочий стол\рисунки химия\HS5QDCAGTXAOJCABN673YCALBV2NCCALAJVJUCA0HIX9OCAIR1ZU2CA3D43JECAG44PSACA6OK6GXCAUL4BZGCAVLG3QDCAPMUA1LCA3RAQXGCACV5OTZCAVX6LVRCA2X27Z2CAA5O5ZYCAHBR86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9388" y="4133808"/>
            <a:ext cx="2092348" cy="2224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100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Повторение темы «Соединения химических элементов»</vt:lpstr>
      <vt:lpstr>1 Станция  «Теоретическая»</vt:lpstr>
      <vt:lpstr>Из предложенного списка веществ выписать отдельно: оксиды, кислоты, соли, основания: Н2SО4,  Аl (NО3)3,  МgСl2,  Са(ОН)2,  СuSО4,  НСl , Fе2О3,  NаОН,  Н2СО3,  МgО,  Н2S,  Р2О5,   Fe(ОН)3 ,   ZnСl2,    Аl (ОН)3,  СО2.  </vt:lpstr>
      <vt:lpstr>«Третий лишний»</vt:lpstr>
      <vt:lpstr>2 Станция  «ПТБ» </vt:lpstr>
      <vt:lpstr>3 Станция  «Практическая»</vt:lpstr>
      <vt:lpstr>4 Станция «Расчетная»</vt:lpstr>
    </vt:vector>
  </TitlesOfParts>
  <Company>HomeLab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темы «Соединения химических элементов»</dc:title>
  <dc:creator>Администратор</dc:creator>
  <cp:lastModifiedBy>Администратор</cp:lastModifiedBy>
  <cp:revision>22</cp:revision>
  <dcterms:created xsi:type="dcterms:W3CDTF">2009-12-21T10:58:16Z</dcterms:created>
  <dcterms:modified xsi:type="dcterms:W3CDTF">2009-12-22T16:22:30Z</dcterms:modified>
</cp:coreProperties>
</file>