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91" r:id="rId3"/>
    <p:sldId id="259" r:id="rId4"/>
    <p:sldId id="257" r:id="rId5"/>
    <p:sldId id="288" r:id="rId6"/>
    <p:sldId id="287" r:id="rId7"/>
    <p:sldId id="268" r:id="rId8"/>
    <p:sldId id="269" r:id="rId9"/>
    <p:sldId id="271" r:id="rId10"/>
    <p:sldId id="272" r:id="rId11"/>
    <p:sldId id="273" r:id="rId12"/>
    <p:sldId id="283" r:id="rId13"/>
    <p:sldId id="275" r:id="rId14"/>
    <p:sldId id="292" r:id="rId15"/>
    <p:sldId id="276" r:id="rId16"/>
    <p:sldId id="278" r:id="rId17"/>
    <p:sldId id="279" r:id="rId18"/>
    <p:sldId id="280" r:id="rId19"/>
    <p:sldId id="281" r:id="rId20"/>
    <p:sldId id="286" r:id="rId21"/>
    <p:sldId id="285" r:id="rId22"/>
    <p:sldId id="282" r:id="rId23"/>
  </p:sldIdLst>
  <p:sldSz cx="9144000" cy="6858000" type="screen4x3"/>
  <p:notesSz cx="6858000" cy="9144000"/>
  <p:custShowLst>
    <p:custShow name="Произвольный показ 1" id="0">
      <p:sldLst/>
    </p:custShow>
  </p:custShow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а" initials="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664" autoAdjust="0"/>
    <p:restoredTop sz="92063" autoAdjust="0"/>
  </p:normalViewPr>
  <p:slideViewPr>
    <p:cSldViewPr>
      <p:cViewPr varScale="1">
        <p:scale>
          <a:sx n="85" d="100"/>
          <a:sy n="85" d="100"/>
        </p:scale>
        <p:origin x="-9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11-15T19:32:42.140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D4E73-FB0B-42D5-A50B-11CDD3A7C98C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069E7-EADF-4F38-B3EB-9FC240D109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494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069E7-EADF-4F38-B3EB-9FC240D109D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069E7-EADF-4F38-B3EB-9FC240D109D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069E7-EADF-4F38-B3EB-9FC240D109D8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260350"/>
            <a:ext cx="2084388" cy="5894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6100762" cy="5894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86288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5/1/2013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Химическое загрязнение окружающей среды и его последствия</a:t>
            </a:r>
            <a:endParaRPr lang="ru-RU" sz="6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47800" y="5181600"/>
            <a:ext cx="6324600" cy="914400"/>
          </a:xfrm>
        </p:spPr>
        <p:txBody>
          <a:bodyPr/>
          <a:lstStyle/>
          <a:p>
            <a:pPr algn="r"/>
            <a:r>
              <a:rPr lang="ru-RU" sz="1800" dirty="0" smtClean="0"/>
              <a:t>Учитель </a:t>
            </a:r>
            <a:r>
              <a:rPr lang="ru-RU" sz="1800" dirty="0" smtClean="0"/>
              <a:t>химии МКОУ </a:t>
            </a:r>
            <a:r>
              <a:rPr lang="ru-RU" sz="1800" dirty="0" smtClean="0"/>
              <a:t>СОШ </a:t>
            </a:r>
            <a:r>
              <a:rPr lang="ru-RU" sz="1800" dirty="0" smtClean="0"/>
              <a:t>№2 </a:t>
            </a:r>
            <a:r>
              <a:rPr lang="ru-RU" sz="1800" dirty="0" smtClean="0"/>
              <a:t>г. </a:t>
            </a:r>
            <a:r>
              <a:rPr lang="ru-RU" sz="1800" dirty="0" smtClean="0"/>
              <a:t>Артема </a:t>
            </a:r>
          </a:p>
          <a:p>
            <a:pPr algn="r"/>
            <a:r>
              <a:rPr lang="ru-RU" sz="1800" dirty="0" smtClean="0"/>
              <a:t>Данильченко Наталья Владимировна.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ГОДОВОЙ ОБЪЕМ СБРОСА СТОЧНЫХ ВОД</a:t>
            </a:r>
            <a:endParaRPr lang="ru-RU" sz="36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610600" cy="449579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52650"/>
                <a:gridCol w="2081589"/>
                <a:gridCol w="2223711"/>
                <a:gridCol w="2152650"/>
              </a:tblGrid>
              <a:tr h="12933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СТРАНЫ И РЕГИОНЫ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КОММУНАЛЬНЫЕ СБРОСЫ</a:t>
                      </a:r>
                    </a:p>
                    <a:p>
                      <a:pPr algn="ctr"/>
                      <a:r>
                        <a:rPr lang="ru-RU" sz="1600" dirty="0" smtClean="0"/>
                        <a:t>(КМ</a:t>
                      </a:r>
                      <a:r>
                        <a:rPr lang="ru-RU" sz="1600" baseline="30000" dirty="0" smtClean="0"/>
                        <a:t>3</a:t>
                      </a:r>
                      <a:r>
                        <a:rPr lang="ru-RU" sz="1600" dirty="0" smtClean="0"/>
                        <a:t>/ГОД)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ПРОМЫШЛЕННЫЕ</a:t>
                      </a:r>
                      <a:r>
                        <a:rPr lang="ru-RU" sz="1600" baseline="0" dirty="0" smtClean="0"/>
                        <a:t> СТОЧНЫЕ ВОДЫ (КМ</a:t>
                      </a:r>
                      <a:r>
                        <a:rPr lang="ru-RU" sz="1600" baseline="30000" dirty="0" smtClean="0"/>
                        <a:t>3</a:t>
                      </a:r>
                      <a:r>
                        <a:rPr lang="ru-RU" sz="1600" baseline="0" dirty="0" smtClean="0"/>
                        <a:t>/ГОД)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СЕЛЬСКОХОЗЯЙСТВЕННЫЕ СТОЧНЫЕ ВОДЫ (КМ</a:t>
                      </a:r>
                      <a:r>
                        <a:rPr lang="ru-RU" sz="1600" baseline="30000" dirty="0" smtClean="0"/>
                        <a:t>3</a:t>
                      </a:r>
                      <a:r>
                        <a:rPr lang="ru-RU" sz="1600" dirty="0" smtClean="0"/>
                        <a:t>/ГОД)</a:t>
                      </a:r>
                      <a:endParaRPr lang="ru-RU" sz="1600" b="1" dirty="0"/>
                    </a:p>
                  </a:txBody>
                  <a:tcPr/>
                </a:tc>
              </a:tr>
              <a:tr h="70208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СЕВЕРНАЯ АФРИКА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35</a:t>
                      </a:r>
                      <a:endParaRPr lang="ru-RU" b="1" dirty="0"/>
                    </a:p>
                  </a:txBody>
                  <a:tcPr/>
                </a:tc>
              </a:tr>
              <a:tr h="70208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СЕВЕРНАЯ АМЕРИКА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46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265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115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ЮЖНАЯ АМЕРИКА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АЗИЯ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35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88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320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ЕВРОПА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38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174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15</a:t>
                      </a:r>
                      <a:endParaRPr lang="ru-RU" sz="1800" b="1" dirty="0"/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СССР (БЫВШЕЕ)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18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105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80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ЗАГРЯЗНЕННЫЕ МОРЯ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8229600" cy="4525963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СРЕДИЗЕМНОЕ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СЕВЕРНОЕ</a:t>
            </a:r>
          </a:p>
          <a:p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КРАСНОЕ</a:t>
            </a:r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ЖЕЛТОЕ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МЕКСИКАНСКИЙ И ПЕРСИДСКИЙ ЗАЛИВЫ</a:t>
            </a: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МЕРЫ ПО БОРЬБЕ С ЗАГРЯЗНЕНИЕМ ГИДРОСФЕРЫ</a:t>
            </a:r>
            <a:endParaRPr lang="ru-RU" sz="3600" b="1" i="1" dirty="0">
              <a:solidFill>
                <a:srgbClr val="00B050"/>
              </a:solidFill>
            </a:endParaRPr>
          </a:p>
          <a:p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МЕХАНИЧЕСКАЯ И БИОЛОГИЧЕСКАЯ ОЧИСТКА ВОДЫ</a:t>
            </a:r>
          </a:p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МАЛООТХОДНЫХ И БЕЗОТХОДНЫХ ТЕХНОЛОГИЙ</a:t>
            </a:r>
          </a:p>
          <a:p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ОБОРОТНЫХ СИСТЕМ ВОДОСНАБЖЕНИЯ</a:t>
            </a: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228600" y="0"/>
            <a:ext cx="9372600" cy="7010400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</a:p>
          <a:p>
            <a:pPr algn="ctr">
              <a:buNone/>
            </a:pPr>
            <a:r>
              <a:rPr lang="ru-RU" sz="8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ЗАГРЯЗНЕНИЕ  АТМОСФЕРЫ</a:t>
            </a:r>
            <a:r>
              <a:rPr lang="ru-RU" sz="8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8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загрязнения атмосферы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Естественные</a:t>
            </a: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Извержение вулканов</a:t>
            </a: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Пыльные бури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Антропогенные</a:t>
            </a: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ТЭС</a:t>
            </a: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Металлургия </a:t>
            </a: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Химическая и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нефтехимическаяотрасли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Целлюлозно-бумажная отрасль</a:t>
            </a: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Автомобильный транспорт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j04019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915400" cy="6857999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МЕРЫ ПО БОРЬБЕ С ЗАГРЯЗНЕНИЕМ АТМОСФЕРЫ</a:t>
            </a:r>
          </a:p>
          <a:p>
            <a:pPr algn="ctr"/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СОКРАЩЕНИЕ САМЫХ ВРЕДНЫХ ВЫБРОСОВ</a:t>
            </a:r>
          </a:p>
          <a:p>
            <a:r>
              <a:rPr lang="ru-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НОВЫХ ТЕХНОЛОГИЙ: ИСПОЛЬЗОВАНИЕ СОЛНЕЧНОЙ, ВЕТРОВОЙ, ВОДНОЙ ЭНЕРГИИ</a:t>
            </a:r>
          </a:p>
          <a:p>
            <a:pPr algn="ctr"/>
            <a:endParaRPr lang="ru-RU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 flipH="1">
            <a:off x="0" y="0"/>
            <a:ext cx="9144000" cy="6858000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8000" b="1" i="1" dirty="0" smtClean="0"/>
              <a:t>        </a:t>
            </a:r>
          </a:p>
          <a:p>
            <a:pPr algn="ctr">
              <a:buNone/>
            </a:pPr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ЗАГРЯЗНЕНИЕ</a:t>
            </a:r>
            <a:r>
              <a:rPr lang="ru-RU" sz="8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8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ЛИТОСФЕРЫ</a:t>
            </a:r>
            <a:endParaRPr lang="ru-RU" sz="8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j04012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ОСНОВНЫЕ ИСТОЧНИКИ ЗАГРЯЗНЕНИЯ ЛИТОСФЕРЫ</a:t>
            </a:r>
          </a:p>
          <a:p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ТВЕРДЫЕ ОТХОДЫ</a:t>
            </a:r>
          </a:p>
          <a:p>
            <a:r>
              <a:rPr lang="ru-RU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ТОКСИЧНЫЕ ОТХОДЫ</a:t>
            </a:r>
          </a:p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ЗАХОРОНЕНИЕ РАДИАКТИВНЫХ ОТХОДОВ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ГОРНЫМИ ВЫРАБОТКАМИ ЗЕМЕЛЬ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762000"/>
          <a:ext cx="8382000" cy="533237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137160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ПРОБЛЕМА ЗАГРЯЗНЕНИЯ</a:t>
                      </a:r>
                      <a:endParaRPr lang="ru-RU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ИСТОЧНИКИ ЗАГРЯЗНЕНИЯ</a:t>
                      </a:r>
                      <a:endParaRPr lang="ru-RU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ПОСЛЕДСТВИЯ ЗАГРЯЗНЕНИЯ</a:t>
                      </a:r>
                      <a:endParaRPr lang="ru-RU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ПУТИ</a:t>
                      </a:r>
                      <a:r>
                        <a:rPr lang="ru-RU" b="1" baseline="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РЕШЕНИЯ ПРОБЛЕМЫ</a:t>
                      </a:r>
                      <a:endParaRPr lang="ru-RU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1320257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ЗАГРЯЗНЕНИЕ ГИДРОСФЕРЫ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+mn-lt"/>
                      </a:endParaRPr>
                    </a:p>
                  </a:txBody>
                  <a:tcPr/>
                </a:tc>
              </a:tr>
              <a:tr h="1320257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ЗАГРЯЗНЕНИЕ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АТМОСФЕРЫ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+mn-lt"/>
                      </a:endParaRPr>
                    </a:p>
                  </a:txBody>
                  <a:tcPr/>
                </a:tc>
              </a:tr>
              <a:tr h="1320257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ЗАГРЯЗЕНИЕ ЛИТОСФЕРЫ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НАИБОЛЕЕ «ГРЯЗНЫЕ» ОТРАСЛИ ПРОИЗВОДСТВА</a:t>
            </a:r>
          </a:p>
          <a:p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ЭНЕРГЕТИКА</a:t>
            </a:r>
          </a:p>
          <a:p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МЕТАЛЛУРГИЯ</a:t>
            </a:r>
          </a:p>
          <a:p>
            <a:r>
              <a:rPr lang="ru-RU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ХИМИЧЕСКАЯ</a:t>
            </a:r>
          </a:p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ЦЕЛЛЮЛОЗНО-БУМАЖНАЯ</a:t>
            </a:r>
          </a:p>
          <a:p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j04069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79872" y="0"/>
            <a:ext cx="10023872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ПУТИ РЕШЕНИЯ ЗАГРЯЗНЕНИЯ ЛИТОСФЕРЫ</a:t>
            </a:r>
          </a:p>
          <a:p>
            <a:endParaRPr lang="ru-RU" sz="4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УМЕНЬШЕНИЕ МАТЕРИАЛОЕМКОСТИ ПРОИЗВОДСТВА</a:t>
            </a:r>
          </a:p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ПЕРЕРАБОТКА ОТХОДОВ</a:t>
            </a:r>
          </a:p>
          <a:p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РЕКУЛЬТИВАЦИЯ ЗЕМЕЛЬ</a:t>
            </a:r>
            <a:endParaRPr lang="ru-RU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АНТРОПОГЕННОЕ    ЗАГРЯЗНЕНИЕ ОКРУЖАЮЩЕЙ СРЕДЫ</a:t>
            </a:r>
            <a:endParaRPr lang="ru-RU" sz="6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296400" cy="6858000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buNone/>
            </a:pPr>
            <a:endParaRPr lang="ru-RU" sz="40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Загрязнение окружающей </a:t>
            </a:r>
            <a:r>
              <a:rPr lang="ru-RU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 - это </a:t>
            </a:r>
            <a:r>
              <a:rPr lang="ru-RU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нежелательное изменение ее свойств в результате антропогенного поступления различных веществ и соединений.</a:t>
            </a:r>
            <a:endParaRPr lang="ru-RU" sz="40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ЗАГРЯЗНЕНИЙ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676400"/>
            <a:ext cx="8839200" cy="51816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ХИМИЧЕСКОЕ </a:t>
            </a:r>
          </a:p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ТЕПЛОВОЕ</a:t>
            </a:r>
          </a:p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РАДИОАКТИВНОЕ </a:t>
            </a:r>
          </a:p>
          <a:p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БИОЛОГИЧЕСКОЕ </a:t>
            </a:r>
          </a:p>
          <a:p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ШУМОВОЕ</a:t>
            </a:r>
            <a:endParaRPr lang="ru-RU" sz="4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ВЫ ВИДИТЕ ПРОБЛЕМУ ЗАГРЯЗНЕНИЯ АТМОСФЕРЫ НА ЗЕМЛЕ?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«ГРЯЗНЫЕ ОТРАСЛИ ПРОИЗВОДСТВА ВЫ ЗНАЕТЕ?</a:t>
            </a:r>
          </a:p>
          <a:p>
            <a:pPr algn="ctr"/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ЗНАЧИТ ТЕРМИН «ПАРНИКОВЫЙ ЭФФЕКТ»?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ЧЕМУ ЛУЧШЕ ОТДАТЬ ПРЕДПОЧТЕНИЕ: УРОВНЮ ЖИЗНИ ЛЮДЕЙ И ХОЗЯЙСТВЕННОМУ РАЗВИТИЮ СТРАНЫ ИЛИ СОСТОЯНИЮ ПРИРОДНОЙ СРЕДЫ?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228600" y="0"/>
            <a:ext cx="9372600" cy="7086600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ru-RU" sz="8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ЗАГРЯЗНЕНИЕ ГИДРОСФЕРЫ</a:t>
            </a:r>
            <a:endParaRPr lang="ru-RU" sz="8000" b="1" i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рибой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04800" y="0"/>
            <a:ext cx="9677399" cy="704012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0"/>
            <a:ext cx="88392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ГЛАВНЫМИ ИСТОЧНИКАМИ ЗАГРЯЗНЕНИЯ ЯВЛЯЮТСЯ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</a:t>
            </a:r>
          </a:p>
          <a:p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</a:p>
          <a:p>
            <a:r>
              <a:rPr lang="ru-RU" sz="4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ХОЗЯЙСТВО</a:t>
            </a:r>
          </a:p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КОММУНАЛЬНОЕ ХОЗЯЙСТВО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animals">
  <a:themeElements>
    <a:clrScheme name="animals 13">
      <a:dk1>
        <a:srgbClr val="000000"/>
      </a:dk1>
      <a:lt1>
        <a:srgbClr val="FFFFFF"/>
      </a:lt1>
      <a:dk2>
        <a:srgbClr val="3C5A32"/>
      </a:dk2>
      <a:lt2>
        <a:srgbClr val="808080"/>
      </a:lt2>
      <a:accent1>
        <a:srgbClr val="BBE0E3"/>
      </a:accent1>
      <a:accent2>
        <a:srgbClr val="3C5A32"/>
      </a:accent2>
      <a:accent3>
        <a:srgbClr val="FFFFFF"/>
      </a:accent3>
      <a:accent4>
        <a:srgbClr val="000000"/>
      </a:accent4>
      <a:accent5>
        <a:srgbClr val="DAEDEF"/>
      </a:accent5>
      <a:accent6>
        <a:srgbClr val="35512C"/>
      </a:accent6>
      <a:hlink>
        <a:srgbClr val="3C5A32"/>
      </a:hlink>
      <a:folHlink>
        <a:srgbClr val="99CC00"/>
      </a:folHlink>
    </a:clrScheme>
    <a:fontScheme name="animal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ima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l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l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l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l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l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l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l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l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l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l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l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ls 13">
        <a:dk1>
          <a:srgbClr val="000000"/>
        </a:dk1>
        <a:lt1>
          <a:srgbClr val="FFFFFF"/>
        </a:lt1>
        <a:dk2>
          <a:srgbClr val="3C5A32"/>
        </a:dk2>
        <a:lt2>
          <a:srgbClr val="808080"/>
        </a:lt2>
        <a:accent1>
          <a:srgbClr val="BBE0E3"/>
        </a:accent1>
        <a:accent2>
          <a:srgbClr val="3C5A32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5512C"/>
        </a:accent6>
        <a:hlink>
          <a:srgbClr val="3C5A3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299</Words>
  <Application>Microsoft Office PowerPoint</Application>
  <PresentationFormat>Экран (4:3)</PresentationFormat>
  <Paragraphs>112</Paragraphs>
  <Slides>22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  <vt:variant>
        <vt:lpstr>Произвольные показы</vt:lpstr>
      </vt:variant>
      <vt:variant>
        <vt:i4>1</vt:i4>
      </vt:variant>
    </vt:vector>
  </HeadingPairs>
  <TitlesOfParts>
    <vt:vector size="24" baseType="lpstr">
      <vt:lpstr>animals</vt:lpstr>
      <vt:lpstr>Химическое загрязнение окружающей среды и его последствия</vt:lpstr>
      <vt:lpstr>Слайд 2</vt:lpstr>
      <vt:lpstr>Слайд 3</vt:lpstr>
      <vt:lpstr>Слайд 4</vt:lpstr>
      <vt:lpstr>ВИДЫ ЗАГРЯЗНЕНИЙ</vt:lpstr>
      <vt:lpstr>Слайд 6</vt:lpstr>
      <vt:lpstr>Слайд 7</vt:lpstr>
      <vt:lpstr>Слайд 8</vt:lpstr>
      <vt:lpstr>Слайд 9</vt:lpstr>
      <vt:lpstr>ГОДОВОЙ ОБЪЕМ СБРОСА СТОЧНЫХ ВОД</vt:lpstr>
      <vt:lpstr>НАИБОЛЕЕ ЗАГРЯЗНЕННЫЕ МОРЯ</vt:lpstr>
      <vt:lpstr>Слайд 12</vt:lpstr>
      <vt:lpstr>Слайд 13</vt:lpstr>
      <vt:lpstr>Источники загрязнения атмосферы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ЗАГРЯЗНЕНИЕ ОКРУЖАЮЩЕЙ СРЕДЫ</dc:title>
  <cp:lastModifiedBy>XP GAME 2008</cp:lastModifiedBy>
  <cp:revision>71</cp:revision>
  <dcterms:modified xsi:type="dcterms:W3CDTF">2013-05-01T20:02:14Z</dcterms:modified>
</cp:coreProperties>
</file>