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04A7-9266-44BE-8361-033603ED1DFB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435C5-74B7-4ECA-AF5D-65B5F8F87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 доблестях, о подвигах, о славе…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400800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rial Narrow" pitchFamily="34" charset="0"/>
              </a:rPr>
              <a:t>« В жизни всегда есть место подвигу…» М.Горький</a:t>
            </a:r>
            <a:endParaRPr lang="ru-RU" sz="5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encrypted-tbn2.gstatic.com/images?q=tbn:ANd9GcRGCpgyrFtUyGQ2BAR6s9EWtNnD_HkwJyuULBP3bCxlgBr-7IK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714776" cy="3429024"/>
          </a:xfrm>
          <a:prstGeom prst="rect">
            <a:avLst/>
          </a:prstGeom>
          <a:noFill/>
        </p:spPr>
      </p:pic>
      <p:pic>
        <p:nvPicPr>
          <p:cNvPr id="22532" name="Picture 4" descr="https://encrypted-tbn0.gstatic.com/images?q=tbn:ANd9GcTN37prGndLPuEoY9hzqFmqrbYEJ5CQrL6NhY648qu1GBPBNBwv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43404" cy="5929354"/>
          </a:xfrm>
          <a:prstGeom prst="rect">
            <a:avLst/>
          </a:prstGeom>
          <a:noFill/>
        </p:spPr>
      </p:pic>
      <p:pic>
        <p:nvPicPr>
          <p:cNvPr id="22534" name="Picture 6" descr="https://encrypted-tbn0.gstatic.com/images?q=tbn:ANd9GcSTqjN00YSC6cS4yd_Pb6IkJT0Oahs_Lnjv_EghSpfGPI9QZs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2643182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57158" y="1357298"/>
            <a:ext cx="426552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Идем! — крикнул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Данко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бросился вперед на свое место,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высоко держа горящее сердце и освещая им путь людям.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828680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Идем! — крикнул </a:t>
            </a:r>
            <a:r>
              <a:rPr kumimoji="0" lang="ru-RU" sz="3200" b="1" i="0" u="none" strike="noStrike" cap="none" spc="0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Данко</a:t>
            </a:r>
            <a:endParaRPr kumimoji="0" lang="ru-RU" sz="3200" b="1" i="0" u="none" strike="noStrike" cap="none" spc="0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бросился вперед на свое место,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высоко держа горящее сердце и освещая им путь людям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encrypted-tbn1.gstatic.com/images?q=tbn:ANd9GcRQyrQD5Sog5OoYp8YLTOtDqCnQ7rLNqxygwgGQqzu8V_95RJ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2543175" cy="1800225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QGECepDSmcTWi87RTVDzqt7OGUI7WqjgLERvGlijLqVsQrXZ3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2962275" cy="1543051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QNv-s5kcDxPuwNqA3ofuBjI5_h1J563v3TviS4fkfZqfqS5dk1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2628900" cy="1733551"/>
          </a:xfrm>
          <a:prstGeom prst="rect">
            <a:avLst/>
          </a:prstGeom>
          <a:noFill/>
        </p:spPr>
      </p:pic>
      <p:pic>
        <p:nvPicPr>
          <p:cNvPr id="23560" name="Picture 8" descr="https://encrypted-tbn3.gstatic.com/images?q=tbn:ANd9GcRn_4SBQqeeo-Z-_fQIlwpYAJOPBZauu0N33jWwyS8Owzpy0f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14818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578" name="AutoShape 2" descr="data:image/jpeg;base64,/9j/4AAQSkZJRgABAQAAAQABAAD/2wCEAAkGBhQSERUUEhQWFRUWFxgYGBgWFhwaFxgYGBgYGBoXFRwYHSYeFxwjGRcVHy8gIycpLCwsFR8xNTAqNSYrLCkBCQoKDgwOGg8PGiwkHyQsLCwsLCwsLCwsLCwsLCwpLDQsLCwsLCwsLCwsLCwsLCwsLCwsLCwsLCwsLCwsLCwsLP/AABEIASEArgMBIgACEQEDEQH/xAAbAAABBQEBAAAAAAAAAAAAAAADAQIEBQYAB//EAEEQAAECBAIHBgMGBQQBBQAAAAECEQADITFBUQQFEmFxgfAGkaGxwdETIjIHQlKC4fEzYnKywhQjkqJTFRYkc9L/xAAaAQACAwEBAAAAAAAAAAAAAAACBAABAwUG/8QAKxEAAgIBBAEDAgYDAAAAAAAAAAECEQMEEiExQRNRYSJCBRQycaGxgZHw/9oADAMBAAIRAxEAPwDVSlUqY4jzeHINPCOl0d/2jwp3xDNDvnaHLmVbgO+0cmWBU3x4nDdHS0s1MzwiE4ChNYR60hF0BF8enhiFABzU2fHLoQSQIpltXwhUoHK7CBzFlW7J790Nmy64l7k2329oslBiRudha1qRzBILZ14+sMOjpcUTvoLQMSgwoxYvVqcjFkSQU3HHDju3xxoemd8N94YiSQKGmIPuPV45S0l3pRmPocYrwWctXMGn75R0mTuGLE4Dzjkk0DYQiw/1Gz0BoeIxgQjnYt9T2azPn1aOVZgNrAjvrHH6Qws1AfLGkEQDsUABuG8zFsoBNkMkFg9ywA6o8DnSrBriwz6xiTKSQ+JzPrA1ygS6xbiACLt7xNwSBhIoEhxm9D3CF2S4dWdK+BhNslgkPW5oOO/lHT5QqSSQ9gWBNi/KKUn7lglSztAgkN/MSTTjA9ImFLElbfyrUB4GpPpBFKALJLqVvcjhSkdNWphRL5EiNFkl7suiYflS+ZrBEy6vDkp+XPOHbNN4tAUY2M0gs2D7uEKksktgL7uUcuU9LPeOWKM2+Loq+KArYBy74ZvgBhhDJcqu0b+W4b98El/O5wFATvx5wqRRrxYfQ5Es7vfKF272xh8iQVlhQC59AM4sJWiJTYVzNT3w5g0c8q3dIwnlUeCmSoe+WNN4ggSLuKxctEbSdFQAVFksHKrD82cbz/DZJXF2AtQm+iuSoAQwqB3nx3cIHos9E0bctW0HamBG7e8GlJY1vHMcWnTGugctbEJNy5B33L73Y9NDtm1wMurQ6am/gRS36wyWqm/Hcf1d4puyfI8KBJA4lrcIJtsamjDC2cMKPQ+0NmrpXdAE7BhBIqG4l7VD+ENnL2qB3xL0bE9ZQRVQBvPR8YYmRshVS5BaluG/xiB2MJJH1VJYMMjbcPfGHhA2RVyzPieMNIUoBmHDzzwhjMaUG9q1reIXQ4pYOAAedOPIRGmgWuRmWFcnuPaJSAG2Rm1MA3jnHLCQBi1Iu6InRLdmy8odtF+u6GFF+P6QZVxB+DAVY34Zx00U3ktvrf1hyhDHdQ3OeNh6xbBQiksN0N2SSMywgq1YQ7RUfODkCfIe8Hhh6k1EkpUrJ8uUEgJEcTClUMIj1KSiqRzu+xVzgkFSiAAHJNgN8YjWOsZmsJvwZNJQqXxr9a2sLsnMd0TtT2mE5fwUL2ZTsTX5zvb7vDDfSL7U+stDkSwiXNTX6lGhKsyDYZAWEZTkm9tjmPFLGt+234+Cy0HUUuVL2Ejir7xOZPpaBzEFJY/vFmhQIcFwbEW5QPSZG0N4tCup0qyRuPaM4ZWn9RXbGHVoCEfMMi4PIODvxiUA4exgU4UetG8CD5RwGuRxMUKqwgbhz0/XpCg7q9PDVgVv642gWEjiQOOPnDCXHiB7wqQWrf8ASvlCgBm43zpeBDGykhNh7Pj784asVpgzk+kESu4wAzzge0W4XiFj1AV359dPCEgsz2gQXTLzL4Qh0kYM3nFMm1lkU1hGqIQGnhHJMai4Q366eGfE+cAZH0hEzLtx74SemxyLd9PNohaQVcw0g+h/VyPgYio3weUpiDl5QxppbMqkwJq40WapMYftz2k2f/jyy5P8Rq/kbHeMaCo2m0faTtKnR5BLjbUDsDM8rcY891PKExfx5igwPyu1T+LfV2zLm8ehzZVCNmWmxW9zD6Hq9MsJEwAzlAE4hAwA3nxrB5erEqWUlnAcwHT9BmiYqYhlFRBByowEG1NoS5W0uYraWu5y3Rx5O1us63KXBL1fpc3RVMj55eKCbf0n7vlGt1braXPDoPFJ+pJyI6tGOE51QOatUiYicmjGozGIPKGcOolF7ZGObTRyfEv7Nlp0tjT73n1XlESc+yfWLSagTEODdlJPiOt8VM27NiKZNXnaE9di2T3LpieCVqn4HLdhSBrNP0xvWCu8cUxzzdMZLSb1HljbwjlCtB1g8cUt1xhFTK367t8QsaD0Ib8Goc2sPeDbLddb44G7xRdgJ7gHdGeXOJJc+HVPaNQpAIZoq5+qKuhWyMmg4NR7NcWRLsuUSsM3h5ktWOOEEVF0KNjI6cgEHhDkW9YeIhVkeWTjcUPHPy74NswKbKIO0K58PcV7zugsuY/CLXZb90UHafst/qRtJVszACA7lOOD0NSH32cAjEzpXwqaRLUFJDJDOndsYR6wYBMkoV8i0pUlWCg4fKsdDTZd30Sf7BQy7PFmC1Jp8xCQZgJQTY3T/T7RdT1oUpCQp9sOGyGPlEzWHZcj5pTbP4ThwOXGKedq9cuydg4kj+028YPLialbVDsJwnzF8llL0ZFdmrUPHKBawQDsJzcngA3rCaoTsoY8huz3mGypwXOURZICRyue+F+myqak/g0XZvSP9ooN5Z2fy3T4FuUTp+ipXU0IscRFBqXSQjSFJNAtHim3mY0KV7VBzPWMdfE45cSUuTlZ4uGRteeSEvRym9RmPUe0CUoWvFsEgbzDJshKvqAPWGUJ5fw2L5g6Kjn9yuCY5hjBp+j7O9NA5uMvHGBKTekczJiljdSGIyT5QNSYEUV4364QVQamECmKoT6tGBoghVCFcQZ2s0Z1D2ga9cBgyabzFpP2D9KT8F6KnnD2gCFwYmDQs1Q0CFeHw2CogpMCUghyO7D9DBgB3Q3ZgGi06BJmuQBfI3h4Q+EOUkG/jAJk0JLOrgASW7nHfGmOLk0kT9iTLmF2I2gMceG+OU1gW3KFPFvOERpqQGCF9w945WsP5F/9f/1HpMcWopN2LO74RmNcdnpsyaVoKVJU3yo+VgBjh4xP1d2ZUANs7O5FTzJoOTxbK05X4MWqoDyBgC5s0s+wAcA577P5RnLBBu3yM/mMrjt4QfRdXoRVKQ+Krk8zU+UPVpyRRLq3J9TaAfBf61FW6ye4erwdEtsIYjClS4FZO3cnY34kxVmSODn2hDox+8tZ/M39rRIEIqC2lbvYhTdCBFCoH+tXGrmsOSt9xFxBVmBTU1cX890I6zS+pG49o2hN9MRoi6Xo7pIFImBQIcQNSxmI880MRbTMsqXsfUC/fDJk3Gnc8XespyGILE4RQmW9qRtB32dCEtyth5WsZj3Ji51frjaooMYowl60fq7XjlXt3WiNJ9EljjJG0lTAaxxFYoNT6wIVskk0jQJECvk52SDg6FIjiI6Fi6MwazjlBdHlUcipv1utAJyrJuTXkPR2EHQH+ruw/WOpoMfczPI+KEmqT+1fKAgv90ty94kL7hA38I63JigM6ZSxGVMuEERMBsceYeo8Yc1oYUBQYjAjmLROQuAoVu/fEQ1UDCmrcG+YPrlXdD0rcecXZTRwmQu1nAloa0KleEWXQqjDCuOUYG8QtIh600pUuo+lXgr9fMb4pp2sFcH5HnGinSBMQUnEdxuD3tGTmIa4q7HIEGt94McLWYFHJu9zpaVqUa8oa5JqfflBUkdGG7XB/eOEzN/KEx1jpc2jb/u+sdskq6rx5RG24kSJpIFQGiSVchUHlr2VA2Y266rGr0ZbpEZOUApQc49eEa3RkMmMvIlqqpBRDJi2oKk0Hud0OQGgctd1nG25It784KxJIbKbbOJF83z6yg87SUoSVrISlIckmgGZgUkMHPEk2zrlHmnbTtOdIWZctQ+Cg0qPnV+KpqBh3x6PBH08aRnt3yLjXn2lgOnR0g/zrtxCaHv7oymldrdMWXM5YGSHSP8AqmKzn3EE+Cn8YRLA1fnTzUIPezXYl0W+i9qdLQX+PMVxO2O5QV4txjS6o+0OoE9Nz9aB5pc+BjGj5RbzbxCk+MRUqr1+r9/KKUmE4rpnt2i6WiYNqWoKQsOCD0xeHkH6h9QuPxD3jyXU+u16JMCk1SW20OWUM0u4fIgnKPV9E0xMxCZss7SVAF9xzyIseEaJqSF5R2sO4ZxUGBqlta0cCxbBVRuOI5374etMEmB0CNoYBBGhpTECFN4zev5GzMewmB/zChHOnjGlSmK7X2i7ck5pIUPXweFdTDfjZvp57ZozaU58q4wRKGrHL+WrUhZaWvHAbOvYyXoz3IbcMvGFMrZO7LoQ5EwlxlvfyEJtOnnz694lsLkfJLrTnw8OMbGR9IMZBKW4xf6u1iClvSM5PmxXUxckmiwnj5W/EQO+/g8dNs2Zb38BDFznKeZ8CPWONVcB4n9B4xvp4b8iiIPhGT+0LXmykaOgsVAKX/TgnKpD8hnGAVOI+8B+YDyTFl2tX8TS5tXZRFHalAMzQAMMucUsyQAQEivV29O8x33TfIaTjGkPGng3U7Zq90wNWkJwHc3+OzF/qns6hICpsaaToujpDhKFJF9n6h4/N1eFJ6qEXUVZssM6+pnmwmk/SC+79j5wdGjrbaKVhOZ8r9PHq8nQJbBUtKVDcx7s4ia2KJiChmcEMzRk9dz+kqOFNnmmkn5W9G5/tUbxG8+zDWZKZkhX3WWngqih37J/M+MYbTJJSog3F2xAxG9vbKNJ9nS20qljLUC3JVN1iOJjpQfAtkXNHpS0sGyYjrg4ggrQ3hqg4pceUdKU6QcWHlGnkw8CKTCEw8KfjjAjSsWQXbhFB78IS8JAtEMlNllKimvylvbw846bgxYYNlEzXydma9fmSC/D5T/jEWWp483mhsm0dvHLdFSHTVNalvLGI881G6537vGOUst14wk2ZambUzrApUbJUFC69coIkHAtEVEwuzX7zwziVo6aUHWcVJJEfAUaQsEfOWr7+kaSQdiSVquElZ5B27ozmioBUAcCC24VPgCIuu0mktok8p/8avENHQ/D4K3M52rfUUeOadpRDqN1EniTU8szjwiXqUpUgEg7e0XLUI/S0VWlHac4WHL3JHQjV6n1WQkJ/CAOdz4w5nkow57Cw28nwauRoqV6OwLEi4vGN1jq+emYAgqKWrtsWViUkMRgzPGn0JZSG7xwidKDlzy/SOTHK8TdKxiUPlld2f0NUpKpkwlICSTVgd5FjENHaX4q2KE7OBUog/2xYdptL2kCUPv3/pHuYxszUSwsqcpFKJoDQYWjXFCGS5TfL6Bbl3Q7tTPAmoLM9Dlx3/vF59meiETpysEJ2R+YhQHIPGM06aZ01sEAgflBJPeDG9+zjS2lrfFSf+Wy1eLHnxjqwXpQSYjl+uTaNyVNXC44QiAzEWYcjDJopsj8vDHweFlzHpgfAwx5FvASZmI5nDwCWpqHrfD1KIMWVQiqQ2WqFWqGoiEKztJKBSlWSm5K/UCKaSSzxpNbI2pS9wfur6RmpaXjh6+NTv3OppZXjr2GKl4k26wgSsKvV7V/SDzkuSc3tbBt8CmA7XCloUix5MNLdNQ/sMokBVQSb2wfurAZbUz49ZxJ0SQVqCQSCfS6oCnJ0BJpK2X2pNCp8RVzbhmOMF1joKZktcpVEqBFMj7e0T5SAlIAsA0Nmocb49FhxLHBRRwp5HKdnmWsPs/VLmIIWFSypODKNyQRbMvvEWGg6O02YD+M8wY0OmaRtzP5U0GTvUjdRuUZ/TpuzpJFtoAjyPkI5mpyb5OK8HSwJ1z2F1npqpZaXLKybsH7or169KqgKTMTyDYhQNxSL2SArcT15Rntb6CoKO0ApL3x8KiFsW18NDUKfDI41gZswzFs4SwGQ6MVutO0eykpH1Hw3wT4YBoTziwkfZ58ZImqm7JV93Zdg1KuK+8dDHDGncujDPkcY1Ey+rJDKc/+Gas/8FgeLd8bL7PdDUJSyoFKVlLUawVUPkSKxd6s7KyJRcJc7KUuahgALWul+ZieqoYWf5jzbZG/y42LLnvhCcUSNC0jbS+KSwHn3xIWagiyvAxXImiUvasH2SLBnYHkac4sykfTgajrq8MabJujXlGeSNO10JMDh8r8Iemo3jygchefAxyiUnyhoxGqMPTCTlOHEMQqIX4HTEOGzBjJyQRQ4U7qRrjGW0kbMxYp9RvvqPOOV+Ix+lMd0b5aIq1VqbV4k4N1aOBSXsN8OnJe1s68axL0SSBskipJvgACe945fZ0G6QHRtEUolgzVrTlUbovNR7CAVrIBJI4AHdZz6Rnde63/ANPo65g+pailHH6R3APGHl9rJvyyyrYRYmrk5k+0P6XBNv1EuhPPki/ok6Pc9J0tKE7S1JSnNRAHeYrtJ1ylaP8AZUFP95JcNuOceJ6fpy5uwpSlLNQ6i7tbZBc2GWMbnsx2rlzUBCyJcwUINAd6faHdVknHHcF+/wACuLFHdyaiRSKTtHo7stP1Ji5RS0Q9YJ2nF8u+OFF1JMej+ozWh6+b5VGvrHaZrgEXDQunamBvcxG/9tjZKvOH4+k+Q3u8E3s5qwTj8VVZaVMB+IjPcHHGNjLnJDB3dRoKm5yjz+Rr3/RgJUgLQouQ7KBbDAvS4jS6s7V6PPAEtRCnfYKSFcgKFtxjWcJVuS4FZNOW19l9LJU+Aa2PM4cu+ImnaV8NBZJURVKU3JwSBxPKB/HKiwOz4q9h4wSXIq578e+F3JF7a7MtrPT5ilPNlqSpCdpcoOpJQL6QlVANkkApvvz2GoNN+LISXcpxu7CvFwQee6KbtOmX8LbVshcs7cskBQ2hgoEMUmxHtELsPp+zNVLSD8NSUrQTU1G1skhKQ7KVQDAQ7hknU0qrhgTT27f8o2qrv+LzH6R00uHxHlDEj6k5W5VHgYfIW/Ax0BMGhVxnCy0wNQZRGUEQqLLYR4zOvA0870g+Y9I0aVRQdpkfMgjIj19YS1kbxjGldZCk/wDV5XxAgKcgkljRKUh1FRsTYc4NqPXyZyQoUaaoNixdvMR5qzC1aiJGjaauWkhClJG0FUa4djjA/kYqNJ8hfmm3yuCy7Ua1M6b8IUTLWpmL7SiaFsKFopQzVHLdDpcwuXLk14knGGk1rZ9zlsIehFQiooVnLe3J+Rktx9LkOC2PhakFMxKg4ASQX4CgatVHGGyalRZwK5cOOENnpBbiehBNWwE3FFvoGv8ASZLiXMVsgiiwCGOJB+mLZH2gTgTtyUKbFLhxnjSkZIbQFDe4NQrjwMPRphJ+atGUXuPwk4WjCenhLlxT/g2jna8tfya2f27q3+nIN/rvvDJrEed2r0icQmVKAK/pZ1E7w+G9opdBSZikIQlSlqLMD9z8L4AAXj0DUmohIR8iQVm8w24IBwEJ5Y4cP28jWOU5/dwUEnsgr+JpKytavplpqSd+7cKRoNTaoRosouwJ+pvqOQJu24eMSpmmIkkvVWJuTkBlwEclRAM6dT8KT93ed9+EKTzTmqfQxHFGPNf58sdslI+JMpghA31YtcktEzQp7hsUhL8xEFE07JnTMB8id34mzMUGmdpvgSl0/wBxavMBhwEBGDm6QU0trb8GiKhNmkkOlFNzm/h5xKRKCGIYBJHcaUa1DGB7M9rjLVsTy6FEnaaqCbvmnxEb/b2kGoPyljhUUZuUMZMTxOmLrIprgt1qLg5jxSfY+EIksSN/nWGpmbSEngf+Q/UR002OYbmP0JjqwdxQjXND59QFDgYYkwSSHSRAIMr4HlcVuvZbpSd/p+kTdqAaxl7SAN/oYX1Ed2No1xOppniJ9O/Hu3QNNusIKoPvJ8+sYGEtvPX6Q0hZimhv7xwXTPDd+ptDdl8cL90cz0frKlDFg2KniCMYUlmPcBdxCANlxPPf08KUsKcOvaIQRaHDlq1Z+UN23x/YYmHrU4bAX8Oue+Bv3ZbsBEKZ6J9nurUiQZyh8yyQNyU0Yc37o000k4twit1DJMvRZSWqEB+JqfExM+IQ+flHms+Tfkb+Ts4obYpCBMtJJIDioepJgCdHVNUFL/hprs5q37hD0oD7TOczhApyyobL7KcYzTGUiNrLWI+Zaj/toB4FQHkPPhHm+k6QZqzMXclwLAB7Rb9qe0SZh+DKpKTcj7xGW5++KEKej03+rR3NJgcI7n2/6OVqs6m9kel/YRHKNj2P7Q7BTJmH5KBJP3ScOFeg8YluBgktx++cMZMamqZhjybWe66Ef9r8vin9oKap4EHlb1jP9hdafG0dLl1JJSrNyTU8QX74v5SaEfyxnitRpms+7Q6UtjugU5LK3GsOScYXSbA5RqB5BtCzU0gbwpNIpqy0eGGZhjCKVyyPeYEMoRSsOEa0LuQV/PE2we3Duhuy5AFeHGw84Gd+fpDyQxZ/36EXQNjzlT335w1Qeg55d3KEKi4A6HTwRQwBrXuzMQt8gSqrCwtv9on6k1d8eelDUd1GK4i+QoI2HYjR2Y4mrxjqMnp420a6bH6k6f7m5SAEjdDVK57o4B4ptfa8To7BipSrB/EnAR5uEHOVI7NpK2WczSGv+0Y7tH2jM0mXLLJAO0rAtgnOK7WPaCbNDKISkiyaVOCiatEFM+WEhKi/zfUkVAD23k15x1cGk2fVLliuTOnwuPkQS3egBQGI/EVUDDxgcyUj5ilNGCaioViWB8IZM06u0kfM5L54Dw8YfJ0CbMIYFiXc0HHfSOgk1y3QjKUXwlZGmpSkkBzWjGJug6nmzA4pkVY7hjFxq3s8lBG18x4UHffnF6iUX+mgw/aMp6iuIhQwXzL/AEZzs1rWZomlDbcBwlY/lJuM2u8ev6NMfv8AOvrHmHanVp2RNb5k3Oe69R+sbTsZpnxNElF6hLf8SU+QEHGSmtxbi43EuElqZe7QRwQRA5qfmPHzY+8OlUMEUwBX4Q0zIWYn5iICt7RZZ4gkXa8OWpuXfCJFL2D+ftHTE13W5YGNBXwLt24PTBrjwjl0tc09TDSa92/yhFHE3PhEoqx5ISBnfrxjtujPVVy3eeDQ1RetgOdc98MAc0iURv2FnGwHXQi77Pa3MhVaoxGI3j1G+KnQpe0vcKkCpbFt7Pwi80jQgUszLSNktYFJ2vnNlEgeUYZ3GtkhrTRl+uJrtM18hMvbSXyAuSbDcYyOm6lmzlmZMW6jcM7NZIgOjk7acWG0N/4RwetcjGklgFIa+yHIOONMcXMJQh6H6fI1kay/SzPp7Lhi5cjAU31vThnB5PZpFKPm6i2dKC0XhlBINtq4u4L0O+z8+ED0aaGtW++4c9YGD9Wb8mXpQXgiI1ShJ+kBhli+NOHfEzR5IZ9lmpXhi3vlCzFVLAPU1q7eeEORU7RB3Vxer5B8oBtvs0SS6JCUgM4FnJfwtD5Yc4AksAXNjdrBnMIuUwAGdW8M4mpWzuXLNuHvGDZqiFpEjaGyWPAW9hFr2SlBEgJBolSm3AnaA8fCIEpiDVxzpufOJnZ9WypQIbaBYbwX8ie6GME6dGeRcWaBavmfMD2hqJtYFMXVPBQ7mgZoRDotQbSbgwBRg05LiIxmUeLIjxMpa3XKGFVe+npuhScxyjkJ63bqdUjYTZz5G1fWON6CtumjgnjYX9OZjhcVdvO8QocpWynovDUKYdN17w1a3YcT39eELMX69CJRbYbQJykKcAsXcAsSnEA5H0izTpLpFh8o3AKRan3lGlYNq3QkKkAKuzjAj5iAAb/vEXTtC2FUNHIB4A+bQrKpyodxN44WSdVySpTs7n2pWmQ5xfuE0cAezP6Nwit1enYQ5/C4a5rh1hFlIRUFhSj4qJYkxhkfIcOgwQWJYAVc4AYeTQRIDHClTYXDi9bHxhyQ9/mo7ngK8XgU1RKNlVTS/e+bGrbjGHZsMlqBcmu/Evw4WhyyRVqApejtu34MBeAIljadiWY7iRdshDvigHZA4vVuHhyaCaBskJWQQCXIu98aNh+kP0hYGNxVsr1pj6xE0lWypIJclL0wNHLnqkN0eYSoF6FhdywsN0Dt8hX4LWSpIAFfXxtC6LOEtaTkoZ2sa8Ce6BqQCXf2y6xgE5yDjWrXajDhSBjw7LfRrp+H9XmDAVrgWhziqQl7pUAeVvBoctVaR04u0L0SUzHHKIcuZcZGDSTbrq8RFqZR8oIHo8aAs5vlDiKV6vbdDVq+bx74cpP77s42ETrY+1j1zjk2fv8AGGqu0cosOsejEJYgxN/aOFSPXrc0O2QBSucO0YOscff2iFV4LrQSyXGDJSMHuX5ueUSly9opSclEneBR8nrANBRtIuaGot374fJnklRFywr/AI8bwnLtjq4ikWUhNEnIuc2NKcSwbGLFDAkZHG+TDlWIUuZZ3ZqDF2N8aEiDS6fK9N9mL13UhaXJunRMmLfZDg7RLjcLPmM+cQ5lS7lnNuOHBvOCTJwSnaBYWzuxfdeAz1AEMdoZDCw9++BSCbDFIYC135Vfm/hA0/UGzqd7BuOHVILLm0rc2w6oIDJIu+8YF2FC3PoxRZF1hMPxCMQABz+Y+UHkrZTAOwLOKPSprl0HiFpRPxlDekZWbut4wZC3A5l8zanWEa1wjO+SxTPoNo52vUtRuUOQpVflY0FWrApcnZIq5dybsW8M+USCwcq+VyMc8N0YujVWTNU6VRQY1rXEoIq28H/qIuF1rGbkT0uCFhgRiLF0m24vyi1Xp6AwKgCRnSgrW0O4XcTJ8E6Uq9d/OAaYgPUtwreGS9Olgj5hXfDps9CgGUkt/MI2AfZ40r6hwPrDk2HWcdHRqILs7P8AL5GFm/c5R0dE8l+Bkv09YLoX1Dl5GOjoj6KXaLjVv8NXL+6C6BZP5fKEjoVfkaX2lx9xPA+sdNsr/wCsf5R0dC//AH8jDDH6PynzMQJV1fm9I6Oio+SMsF2PPyEBP1I/pH+EJHQCCZEn/WriPIQfR/oldYx0dGr6BXZOlfQOflCay/h/8f7hHR0YfcafaVh+n83+Ji01d/CRxV/aY6OhzH0xfyFm3T191UD0X61R0dGp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hQSERUUEhQWFRUWFxgYGBgWFhwaFxgYGBgYGBoXFRwYHSYeFxwjGRcVHy8gIycpLCwsFR8xNTAqNSYrLCkBCQoKDgwOGg8PGiwkHyQsLCwsLCwsLCwsLCwsLCwpLDQsLCwsLCwsLCwsLCwsLCwsLCwsLCwsLCwsLCwsLCwsLP/AABEIASEArgMBIgACEQEDEQH/xAAbAAABBQEBAAAAAAAAAAAAAAADAQIEBQYAB//EAEEQAAECBAIHBgMGBQQBBQAAAAECEQADITFBUQQFEmFxgfAGkaGxwdETIjIHQlKC4fEzYnKywhQjkqJTFRYkc9L/xAAaAQACAwEBAAAAAAAAAAAAAAACBAABAwUG/8QAKxEAAgIBBAEDAgYDAAAAAAAAAAECEQMEEiExQRNRYSJCBRQycaGxgZHw/9oADAMBAAIRAxEAPwDVSlUqY4jzeHINPCOl0d/2jwp3xDNDvnaHLmVbgO+0cmWBU3x4nDdHS0s1MzwiE4ChNYR60hF0BF8enhiFABzU2fHLoQSQIpltXwhUoHK7CBzFlW7J790Nmy64l7k2329oslBiRudha1qRzBILZ14+sMOjpcUTvoLQMSgwoxYvVqcjFkSQU3HHDju3xxoemd8N94YiSQKGmIPuPV45S0l3pRmPocYrwWctXMGn75R0mTuGLE4Dzjkk0DYQiw/1Gz0BoeIxgQjnYt9T2azPn1aOVZgNrAjvrHH6Qws1AfLGkEQDsUABuG8zFsoBNkMkFg9ywA6o8DnSrBriwz6xiTKSQ+JzPrA1ygS6xbiACLt7xNwSBhIoEhxm9D3CF2S4dWdK+BhNslgkPW5oOO/lHT5QqSSQ9gWBNi/KKUn7lglSztAgkN/MSTTjA9ImFLElbfyrUB4GpPpBFKALJLqVvcjhSkdNWphRL5EiNFkl7suiYflS+ZrBEy6vDkp+XPOHbNN4tAUY2M0gs2D7uEKksktgL7uUcuU9LPeOWKM2+Loq+KArYBy74ZvgBhhDJcqu0b+W4b98El/O5wFATvx5wqRRrxYfQ5Es7vfKF272xh8iQVlhQC59AM4sJWiJTYVzNT3w5g0c8q3dIwnlUeCmSoe+WNN4ggSLuKxctEbSdFQAVFksHKrD82cbz/DZJXF2AtQm+iuSoAQwqB3nx3cIHos9E0bctW0HamBG7e8GlJY1vHMcWnTGugctbEJNy5B33L73Y9NDtm1wMurQ6am/gRS36wyWqm/Hcf1d4puyfI8KBJA4lrcIJtsamjDC2cMKPQ+0NmrpXdAE7BhBIqG4l7VD+ENnL2qB3xL0bE9ZQRVQBvPR8YYmRshVS5BaluG/xiB2MJJH1VJYMMjbcPfGHhA2RVyzPieMNIUoBmHDzzwhjMaUG9q1reIXQ4pYOAAedOPIRGmgWuRmWFcnuPaJSAG2Rm1MA3jnHLCQBi1Iu6InRLdmy8odtF+u6GFF+P6QZVxB+DAVY34Zx00U3ktvrf1hyhDHdQ3OeNh6xbBQiksN0N2SSMywgq1YQ7RUfODkCfIe8Hhh6k1EkpUrJ8uUEgJEcTClUMIj1KSiqRzu+xVzgkFSiAAHJNgN8YjWOsZmsJvwZNJQqXxr9a2sLsnMd0TtT2mE5fwUL2ZTsTX5zvb7vDDfSL7U+stDkSwiXNTX6lGhKsyDYZAWEZTkm9tjmPFLGt+234+Cy0HUUuVL2Ejir7xOZPpaBzEFJY/vFmhQIcFwbEW5QPSZG0N4tCup0qyRuPaM4ZWn9RXbGHVoCEfMMi4PIODvxiUA4exgU4UetG8CD5RwGuRxMUKqwgbhz0/XpCg7q9PDVgVv642gWEjiQOOPnDCXHiB7wqQWrf8ASvlCgBm43zpeBDGykhNh7Pj784asVpgzk+kESu4wAzzge0W4XiFj1AV359dPCEgsz2gQXTLzL4Qh0kYM3nFMm1lkU1hGqIQGnhHJMai4Q366eGfE+cAZH0hEzLtx74SemxyLd9PNohaQVcw0g+h/VyPgYio3weUpiDl5QxppbMqkwJq40WapMYftz2k2f/jyy5P8Rq/kbHeMaCo2m0faTtKnR5BLjbUDsDM8rcY891PKExfx5igwPyu1T+LfV2zLm8ehzZVCNmWmxW9zD6Hq9MsJEwAzlAE4hAwA3nxrB5erEqWUlnAcwHT9BmiYqYhlFRBByowEG1NoS5W0uYraWu5y3Rx5O1us63KXBL1fpc3RVMj55eKCbf0n7vlGt1braXPDoPFJ+pJyI6tGOE51QOatUiYicmjGozGIPKGcOolF7ZGObTRyfEv7Nlp0tjT73n1XlESc+yfWLSagTEODdlJPiOt8VM27NiKZNXnaE9di2T3LpieCVqn4HLdhSBrNP0xvWCu8cUxzzdMZLSb1HljbwjlCtB1g8cUt1xhFTK367t8QsaD0Ib8Goc2sPeDbLddb44G7xRdgJ7gHdGeXOJJc+HVPaNQpAIZoq5+qKuhWyMmg4NR7NcWRLsuUSsM3h5ktWOOEEVF0KNjI6cgEHhDkW9YeIhVkeWTjcUPHPy74NswKbKIO0K58PcV7zugsuY/CLXZb90UHafst/qRtJVszACA7lOOD0NSH32cAjEzpXwqaRLUFJDJDOndsYR6wYBMkoV8i0pUlWCg4fKsdDTZd30Sf7BQy7PFmC1Jp8xCQZgJQTY3T/T7RdT1oUpCQp9sOGyGPlEzWHZcj5pTbP4ThwOXGKedq9cuydg4kj+028YPLialbVDsJwnzF8llL0ZFdmrUPHKBawQDsJzcngA3rCaoTsoY8huz3mGypwXOURZICRyue+F+myqak/g0XZvSP9ooN5Z2fy3T4FuUTp+ipXU0IscRFBqXSQjSFJNAtHim3mY0KV7VBzPWMdfE45cSUuTlZ4uGRteeSEvRym9RmPUe0CUoWvFsEgbzDJshKvqAPWGUJ5fw2L5g6Kjn9yuCY5hjBp+j7O9NA5uMvHGBKTekczJiljdSGIyT5QNSYEUV4364QVQamECmKoT6tGBoghVCFcQZ2s0Z1D2ga9cBgyabzFpP2D9KT8F6KnnD2gCFwYmDQs1Q0CFeHw2CogpMCUghyO7D9DBgB3Q3ZgGi06BJmuQBfI3h4Q+EOUkG/jAJk0JLOrgASW7nHfGmOLk0kT9iTLmF2I2gMceG+OU1gW3KFPFvOERpqQGCF9w945WsP5F/9f/1HpMcWopN2LO74RmNcdnpsyaVoKVJU3yo+VgBjh4xP1d2ZUANs7O5FTzJoOTxbK05X4MWqoDyBgC5s0s+wAcA577P5RnLBBu3yM/mMrjt4QfRdXoRVKQ+Krk8zU+UPVpyRRLq3J9TaAfBf61FW6ye4erwdEtsIYjClS4FZO3cnY34kxVmSODn2hDox+8tZ/M39rRIEIqC2lbvYhTdCBFCoH+tXGrmsOSt9xFxBVmBTU1cX890I6zS+pG49o2hN9MRoi6Xo7pIFImBQIcQNSxmI880MRbTMsqXsfUC/fDJk3Gnc8XespyGILE4RQmW9qRtB32dCEtyth5WsZj3Ji51frjaooMYowl60fq7XjlXt3WiNJ9EljjJG0lTAaxxFYoNT6wIVskk0jQJECvk52SDg6FIjiI6Fi6MwazjlBdHlUcipv1utAJyrJuTXkPR2EHQH+ruw/WOpoMfczPI+KEmqT+1fKAgv90ty94kL7hA38I63JigM6ZSxGVMuEERMBsceYeo8Yc1oYUBQYjAjmLROQuAoVu/fEQ1UDCmrcG+YPrlXdD0rcecXZTRwmQu1nAloa0KleEWXQqjDCuOUYG8QtIh600pUuo+lXgr9fMb4pp2sFcH5HnGinSBMQUnEdxuD3tGTmIa4q7HIEGt94McLWYFHJu9zpaVqUa8oa5JqfflBUkdGG7XB/eOEzN/KEx1jpc2jb/u+sdskq6rx5RG24kSJpIFQGiSVchUHlr2VA2Y266rGr0ZbpEZOUApQc49eEa3RkMmMvIlqqpBRDJi2oKk0Hud0OQGgctd1nG25It784KxJIbKbbOJF83z6yg87SUoSVrISlIckmgGZgUkMHPEk2zrlHmnbTtOdIWZctQ+Cg0qPnV+KpqBh3x6PBH08aRnt3yLjXn2lgOnR0g/zrtxCaHv7oymldrdMWXM5YGSHSP8AqmKzn3EE+Cn8YRLA1fnTzUIPezXYl0W+i9qdLQX+PMVxO2O5QV4txjS6o+0OoE9Nz9aB5pc+BjGj5RbzbxCk+MRUqr1+r9/KKUmE4rpnt2i6WiYNqWoKQsOCD0xeHkH6h9QuPxD3jyXU+u16JMCk1SW20OWUM0u4fIgnKPV9E0xMxCZss7SVAF9xzyIseEaJqSF5R2sO4ZxUGBqlta0cCxbBVRuOI5374etMEmB0CNoYBBGhpTECFN4zev5GzMewmB/zChHOnjGlSmK7X2i7ck5pIUPXweFdTDfjZvp57ZozaU58q4wRKGrHL+WrUhZaWvHAbOvYyXoz3IbcMvGFMrZO7LoQ5EwlxlvfyEJtOnnz694lsLkfJLrTnw8OMbGR9IMZBKW4xf6u1iClvSM5PmxXUxckmiwnj5W/EQO+/g8dNs2Zb38BDFznKeZ8CPWONVcB4n9B4xvp4b8iiIPhGT+0LXmykaOgsVAKX/TgnKpD8hnGAVOI+8B+YDyTFl2tX8TS5tXZRFHalAMzQAMMucUsyQAQEivV29O8x33TfIaTjGkPGng3U7Zq90wNWkJwHc3+OzF/qns6hICpsaaToujpDhKFJF9n6h4/N1eFJ6qEXUVZssM6+pnmwmk/SC+79j5wdGjrbaKVhOZ8r9PHq8nQJbBUtKVDcx7s4ia2KJiChmcEMzRk9dz+kqOFNnmmkn5W9G5/tUbxG8+zDWZKZkhX3WWngqih37J/M+MYbTJJSog3F2xAxG9vbKNJ9nS20qljLUC3JVN1iOJjpQfAtkXNHpS0sGyYjrg4ggrQ3hqg4pceUdKU6QcWHlGnkw8CKTCEw8KfjjAjSsWQXbhFB78IS8JAtEMlNllKimvylvbw846bgxYYNlEzXydma9fmSC/D5T/jEWWp483mhsm0dvHLdFSHTVNalvLGI881G6537vGOUst14wk2ZambUzrApUbJUFC69coIkHAtEVEwuzX7zwziVo6aUHWcVJJEfAUaQsEfOWr7+kaSQdiSVquElZ5B27ozmioBUAcCC24VPgCIuu0mktok8p/8avENHQ/D4K3M52rfUUeOadpRDqN1EniTU8szjwiXqUpUgEg7e0XLUI/S0VWlHac4WHL3JHQjV6n1WQkJ/CAOdz4w5nkow57Cw28nwauRoqV6OwLEi4vGN1jq+emYAgqKWrtsWViUkMRgzPGn0JZSG7xwidKDlzy/SOTHK8TdKxiUPlld2f0NUpKpkwlICSTVgd5FjENHaX4q2KE7OBUog/2xYdptL2kCUPv3/pHuYxszUSwsqcpFKJoDQYWjXFCGS5TfL6Bbl3Q7tTPAmoLM9Dlx3/vF59meiETpysEJ2R+YhQHIPGM06aZ01sEAgflBJPeDG9+zjS2lrfFSf+Wy1eLHnxjqwXpQSYjl+uTaNyVNXC44QiAzEWYcjDJopsj8vDHweFlzHpgfAwx5FvASZmI5nDwCWpqHrfD1KIMWVQiqQ2WqFWqGoiEKztJKBSlWSm5K/UCKaSSzxpNbI2pS9wfur6RmpaXjh6+NTv3OppZXjr2GKl4k26wgSsKvV7V/SDzkuSc3tbBt8CmA7XCloUix5MNLdNQ/sMokBVQSb2wfurAZbUz49ZxJ0SQVqCQSCfS6oCnJ0BJpK2X2pNCp8RVzbhmOMF1joKZktcpVEqBFMj7e0T5SAlIAsA0Nmocb49FhxLHBRRwp5HKdnmWsPs/VLmIIWFSypODKNyQRbMvvEWGg6O02YD+M8wY0OmaRtzP5U0GTvUjdRuUZ/TpuzpJFtoAjyPkI5mpyb5OK8HSwJ1z2F1npqpZaXLKybsH7or169KqgKTMTyDYhQNxSL2SArcT15Rntb6CoKO0ApL3x8KiFsW18NDUKfDI41gZswzFs4SwGQ6MVutO0eykpH1Hw3wT4YBoTziwkfZ58ZImqm7JV93Zdg1KuK+8dDHDGncujDPkcY1Ey+rJDKc/+Gas/8FgeLd8bL7PdDUJSyoFKVlLUawVUPkSKxd6s7KyJRcJc7KUuahgALWul+ZieqoYWf5jzbZG/y42LLnvhCcUSNC0jbS+KSwHn3xIWagiyvAxXImiUvasH2SLBnYHkac4sykfTgajrq8MabJujXlGeSNO10JMDh8r8Iemo3jygchefAxyiUnyhoxGqMPTCTlOHEMQqIX4HTEOGzBjJyQRQ4U7qRrjGW0kbMxYp9RvvqPOOV+Ix+lMd0b5aIq1VqbV4k4N1aOBSXsN8OnJe1s68axL0SSBskipJvgACe945fZ0G6QHRtEUolgzVrTlUbovNR7CAVrIBJI4AHdZz6Rnde63/ANPo65g+pailHH6R3APGHl9rJvyyyrYRYmrk5k+0P6XBNv1EuhPPki/ok6Pc9J0tKE7S1JSnNRAHeYrtJ1ylaP8AZUFP95JcNuOceJ6fpy5uwpSlLNQ6i7tbZBc2GWMbnsx2rlzUBCyJcwUINAd6faHdVknHHcF+/wACuLFHdyaiRSKTtHo7stP1Ji5RS0Q9YJ2nF8u+OFF1JMej+ozWh6+b5VGvrHaZrgEXDQunamBvcxG/9tjZKvOH4+k+Q3u8E3s5qwTj8VVZaVMB+IjPcHHGNjLnJDB3dRoKm5yjz+Rr3/RgJUgLQouQ7KBbDAvS4jS6s7V6PPAEtRCnfYKSFcgKFtxjWcJVuS4FZNOW19l9LJU+Aa2PM4cu+ImnaV8NBZJURVKU3JwSBxPKB/HKiwOz4q9h4wSXIq578e+F3JF7a7MtrPT5ilPNlqSpCdpcoOpJQL6QlVANkkApvvz2GoNN+LISXcpxu7CvFwQee6KbtOmX8LbVshcs7cskBQ2hgoEMUmxHtELsPp+zNVLSD8NSUrQTU1G1skhKQ7KVQDAQ7hknU0qrhgTT27f8o2qrv+LzH6R00uHxHlDEj6k5W5VHgYfIW/Ax0BMGhVxnCy0wNQZRGUEQqLLYR4zOvA0870g+Y9I0aVRQdpkfMgjIj19YS1kbxjGldZCk/wDV5XxAgKcgkljRKUh1FRsTYc4NqPXyZyQoUaaoNixdvMR5qzC1aiJGjaauWkhClJG0FUa4djjA/kYqNJ8hfmm3yuCy7Ua1M6b8IUTLWpmL7SiaFsKFopQzVHLdDpcwuXLk14knGGk1rZ9zlsIehFQiooVnLe3J+Rktx9LkOC2PhakFMxKg4ASQX4CgatVHGGyalRZwK5cOOENnpBbiehBNWwE3FFvoGv8ASZLiXMVsgiiwCGOJB+mLZH2gTgTtyUKbFLhxnjSkZIbQFDe4NQrjwMPRphJ+atGUXuPwk4WjCenhLlxT/g2jna8tfya2f27q3+nIN/rvvDJrEed2r0icQmVKAK/pZ1E7w+G9opdBSZikIQlSlqLMD9z8L4AAXj0DUmohIR8iQVm8w24IBwEJ5Y4cP28jWOU5/dwUEnsgr+JpKytavplpqSd+7cKRoNTaoRosouwJ+pvqOQJu24eMSpmmIkkvVWJuTkBlwEclRAM6dT8KT93ed9+EKTzTmqfQxHFGPNf58sdslI+JMpghA31YtcktEzQp7hsUhL8xEFE07JnTMB8id34mzMUGmdpvgSl0/wBxavMBhwEBGDm6QU0trb8GiKhNmkkOlFNzm/h5xKRKCGIYBJHcaUa1DGB7M9rjLVsTy6FEnaaqCbvmnxEb/b2kGoPyljhUUZuUMZMTxOmLrIprgt1qLg5jxSfY+EIksSN/nWGpmbSEngf+Q/UR002OYbmP0JjqwdxQjXND59QFDgYYkwSSHSRAIMr4HlcVuvZbpSd/p+kTdqAaxl7SAN/oYX1Ed2No1xOppniJ9O/Hu3QNNusIKoPvJ8+sYGEtvPX6Q0hZimhv7xwXTPDd+ptDdl8cL90cz0frKlDFg2KniCMYUlmPcBdxCANlxPPf08KUsKcOvaIQRaHDlq1Z+UN23x/YYmHrU4bAX8Oue+Bv3ZbsBEKZ6J9nurUiQZyh8yyQNyU0Yc37o000k4twit1DJMvRZSWqEB+JqfExM+IQ+flHms+Tfkb+Ts4obYpCBMtJJIDioepJgCdHVNUFL/hprs5q37hD0oD7TOczhApyyobL7KcYzTGUiNrLWI+Zaj/toB4FQHkPPhHm+k6QZqzMXclwLAB7Rb9qe0SZh+DKpKTcj7xGW5++KEKej03+rR3NJgcI7n2/6OVqs6m9kel/YRHKNj2P7Q7BTJmH5KBJP3ScOFeg8YluBgktx++cMZMamqZhjybWe66Ef9r8vin9oKap4EHlb1jP9hdafG0dLl1JJSrNyTU8QX74v5SaEfyxnitRpms+7Q6UtjugU5LK3GsOScYXSbA5RqB5BtCzU0gbwpNIpqy0eGGZhjCKVyyPeYEMoRSsOEa0LuQV/PE2we3Duhuy5AFeHGw84Gd+fpDyQxZ/36EXQNjzlT335w1Qeg55d3KEKi4A6HTwRQwBrXuzMQt8gSqrCwtv9on6k1d8eelDUd1GK4i+QoI2HYjR2Y4mrxjqMnp420a6bH6k6f7m5SAEjdDVK57o4B4ptfa8To7BipSrB/EnAR5uEHOVI7NpK2WczSGv+0Y7tH2jM0mXLLJAO0rAtgnOK7WPaCbNDKISkiyaVOCiatEFM+WEhKi/zfUkVAD23k15x1cGk2fVLliuTOnwuPkQS3egBQGI/EVUDDxgcyUj5ilNGCaioViWB8IZM06u0kfM5L54Dw8YfJ0CbMIYFiXc0HHfSOgk1y3QjKUXwlZGmpSkkBzWjGJug6nmzA4pkVY7hjFxq3s8lBG18x4UHffnF6iUX+mgw/aMp6iuIhQwXzL/AEZzs1rWZomlDbcBwlY/lJuM2u8ev6NMfv8AOvrHmHanVp2RNb5k3Oe69R+sbTsZpnxNElF6hLf8SU+QEHGSmtxbi43EuElqZe7QRwQRA5qfmPHzY+8OlUMEUwBX4Q0zIWYn5iICt7RZZ4gkXa8OWpuXfCJFL2D+ftHTE13W5YGNBXwLt24PTBrjwjl0tc09TDSa92/yhFHE3PhEoqx5ISBnfrxjtujPVVy3eeDQ1RetgOdc98MAc0iURv2FnGwHXQi77Pa3MhVaoxGI3j1G+KnQpe0vcKkCpbFt7Pwi80jQgUszLSNktYFJ2vnNlEgeUYZ3GtkhrTRl+uJrtM18hMvbSXyAuSbDcYyOm6lmzlmZMW6jcM7NZIgOjk7acWG0N/4RwetcjGklgFIa+yHIOONMcXMJQh6H6fI1kay/SzPp7Lhi5cjAU31vThnB5PZpFKPm6i2dKC0XhlBINtq4u4L0O+z8+ED0aaGtW++4c9YGD9Wb8mXpQXgiI1ShJ+kBhli+NOHfEzR5IZ9lmpXhi3vlCzFVLAPU1q7eeEORU7RB3Vxer5B8oBtvs0SS6JCUgM4FnJfwtD5Yc4AksAXNjdrBnMIuUwAGdW8M4mpWzuXLNuHvGDZqiFpEjaGyWPAW9hFr2SlBEgJBolSm3AnaA8fCIEpiDVxzpufOJnZ9WypQIbaBYbwX8ie6GME6dGeRcWaBavmfMD2hqJtYFMXVPBQ7mgZoRDotQbSbgwBRg05LiIxmUeLIjxMpa3XKGFVe+npuhScxyjkJ63bqdUjYTZz5G1fWON6CtumjgnjYX9OZjhcVdvO8QocpWynovDUKYdN17w1a3YcT39eELMX69CJRbYbQJykKcAsXcAsSnEA5H0izTpLpFh8o3AKRan3lGlYNq3QkKkAKuzjAj5iAAb/vEXTtC2FUNHIB4A+bQrKpyodxN44WSdVySpTs7n2pWmQ5xfuE0cAezP6Nwit1enYQ5/C4a5rh1hFlIRUFhSj4qJYkxhkfIcOgwQWJYAVc4AYeTQRIDHClTYXDi9bHxhyQ9/mo7ngK8XgU1RKNlVTS/e+bGrbjGHZsMlqBcmu/Evw4WhyyRVqApejtu34MBeAIljadiWY7iRdshDvigHZA4vVuHhyaCaBskJWQQCXIu98aNh+kP0hYGNxVsr1pj6xE0lWypIJclL0wNHLnqkN0eYSoF6FhdywsN0Dt8hX4LWSpIAFfXxtC6LOEtaTkoZ2sa8Ce6BqQCXf2y6xgE5yDjWrXajDhSBjw7LfRrp+H9XmDAVrgWhziqQl7pUAeVvBoctVaR04u0L0SUzHHKIcuZcZGDSTbrq8RFqZR8oIHo8aAs5vlDiKV6vbdDVq+bx74cpP77s42ETrY+1j1zjk2fv8AGGqu0cosOsejEJYgxN/aOFSPXrc0O2QBSucO0YOscff2iFV4LrQSyXGDJSMHuX5ueUSly9opSclEneBR8nrANBRtIuaGot374fJnklRFywr/AI8bwnLtjq4ikWUhNEnIuc2NKcSwbGLFDAkZHG+TDlWIUuZZ3ZqDF2N8aEiDS6fK9N9mL13UhaXJunRMmLfZDg7RLjcLPmM+cQ5lS7lnNuOHBvOCTJwSnaBYWzuxfdeAz1AEMdoZDCw9++BSCbDFIYC135Vfm/hA0/UGzqd7BuOHVILLm0rc2w6oIDJIu+8YF2FC3PoxRZF1hMPxCMQABz+Y+UHkrZTAOwLOKPSprl0HiFpRPxlDekZWbut4wZC3A5l8zanWEa1wjO+SxTPoNo52vUtRuUOQpVflY0FWrApcnZIq5dybsW8M+USCwcq+VyMc8N0YujVWTNU6VRQY1rXEoIq28H/qIuF1rGbkT0uCFhgRiLF0m24vyi1Xp6AwKgCRnSgrW0O4XcTJ8E6Uq9d/OAaYgPUtwreGS9Olgj5hXfDps9CgGUkt/MI2AfZ40r6hwPrDk2HWcdHRqILs7P8AL5GFm/c5R0dE8l+Bkv09YLoX1Dl5GOjoj6KXaLjVv8NXL+6C6BZP5fKEjoVfkaX2lx9xPA+sdNsr/wCsf5R0dC//AH8jDDH6PynzMQJV1fm9I6Oio+SMsF2PPyEBP1I/pH+EJHQCCZEn/WriPIQfR/oldYx0dGr6BXZOlfQOflCay/h/8f7hHR0YfcafaVh+n83+Ji01d/CRxV/aY6OhzH0xfyFm3T191UD0X61R0dGpJ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www.pravmir.ru/wp-content/uploads/2011/07/prolov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500594" cy="6429420"/>
          </a:xfrm>
          <a:prstGeom prst="rect">
            <a:avLst/>
          </a:prstGeom>
          <a:noFill/>
        </p:spPr>
      </p:pic>
      <p:pic>
        <p:nvPicPr>
          <p:cNvPr id="24584" name="Picture 8" descr="https://encrypted-tbn2.gstatic.com/images?q=tbn:ANd9GcRGsW4T5TW2VgVDTEJtBQkgXf2vpbwreNq__yOpN7EGbfHFy2is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071670" cy="3714776"/>
          </a:xfrm>
          <a:prstGeom prst="rect">
            <a:avLst/>
          </a:prstGeom>
          <a:noFill/>
        </p:spPr>
      </p:pic>
      <p:pic>
        <p:nvPicPr>
          <p:cNvPr id="24586" name="Picture 10" descr="https://encrypted-tbn3.gstatic.com/images?q=tbn:ANd9GcQ8eg_ATMHyi3XgZWZwYU0NB7LjN_eQGiY-uhYMvf0cs6clijlMP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786034"/>
            <a:ext cx="2214546" cy="4071966"/>
          </a:xfrm>
          <a:prstGeom prst="rect">
            <a:avLst/>
          </a:prstGeom>
          <a:noFill/>
        </p:spPr>
      </p:pic>
      <p:pic>
        <p:nvPicPr>
          <p:cNvPr id="24588" name="Picture 12" descr="https://encrypted-tbn0.gstatic.com/images?q=tbn:ANd9GcQyGKvtCB4rra6oTCONptgGijh0uaLYwkeyGZSffwwnubzTYbwKH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14291"/>
            <a:ext cx="214310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0" descr="https://encrypted-tbn1.gstatic.com/images?q=tbn:ANd9GcQx-S7w_GLIKplzTGcASnsFM6sRuGuLtEgZywwZ8JMseGVzQXbk9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1" y="0"/>
            <a:ext cx="2905129" cy="3857628"/>
          </a:xfrm>
          <a:prstGeom prst="rect">
            <a:avLst/>
          </a:prstGeom>
          <a:noFill/>
        </p:spPr>
      </p:pic>
      <p:pic>
        <p:nvPicPr>
          <p:cNvPr id="25604" name="Picture 4" descr="https://encrypted-tbn2.gstatic.com/images?q=tbn:ANd9GcRU81wDZne24CjHJtcrYOR0Hsn2zN6q5LMy1MqintDL49DRXn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2071702" cy="3214686"/>
          </a:xfrm>
          <a:prstGeom prst="rect">
            <a:avLst/>
          </a:prstGeom>
          <a:noFill/>
        </p:spPr>
      </p:pic>
      <p:pic>
        <p:nvPicPr>
          <p:cNvPr id="25606" name="Picture 6" descr="https://encrypted-tbn3.gstatic.com/images?q=tbn:ANd9GcTfTC-HVk4TbIZlmt7Qp18MFZ5CSWikeiynx1Ay-daTzgDI5zZfx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14612" cy="3786190"/>
          </a:xfrm>
          <a:prstGeom prst="rect">
            <a:avLst/>
          </a:prstGeom>
          <a:noFill/>
        </p:spPr>
      </p:pic>
      <p:pic>
        <p:nvPicPr>
          <p:cNvPr id="25608" name="Picture 8" descr="https://encrypted-tbn2.gstatic.com/images?q=tbn:ANd9GcSybm6GhT03Xd-5Dt934ZeO6eubR1CV3OV8bZxYD4P-ZJIFAMtJ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929066"/>
            <a:ext cx="31242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6" name="AutoShape 2" descr="data:image/jpeg;base64,/9j/4AAQSkZJRgABAQAAAQABAAD/2wCEAAkGBhQSEBQUExQVFBQWGRcYFxUYGBwaFxcXGhcXGBcYFxQXHCYfFxwjGhcUHy8gIycpLCwsFx4xNTAqNSYrLCkBCQoKDgwOGg8PGiwkHiQsLCwsKSwsLCwsLCwsLCwsLCwsLCwsLCwsLCwsKSwpLCwsLCwsLCwsLCwsLCwsLCkpLP/AABEIAMoA+gMBIgACEQEDEQH/xAAcAAABBQEBAQAAAAAAAAAAAAACAQMEBQYHAAj/xABDEAABAwIDBQUFBQcCBQUAAAABAAIRAyEEEjEFBkFRcRMiYYGRMqGxwfAjQlJy0QckM2KCouEU8RVTc7LCFjRDY5L/xAAaAQACAwEBAAAAAAAAAAAAAAABAgMEBQAG/8QAMBEAAgEDAwEHAwQCAwAAAAAAAAECAxEhBBIxQRMiMlFhcYEFsdEjM6HhQvAUUpH/2gAMAwEAAhEDEQA/AOgQvALyJZLLIIXiEpXoQsdcRIUUJC1dwcAUNWoGguJgC5KchMYTC/6isc38GiQXfz1NWs6CxK5RuNFeY9sjZ0kYiqL60aZ+6P8AmOH4jwHD4WkonvkyUrQszUVu0dlwuAt3yAWoU45A8x4KqkASFFxG0KbDDngHl/gKm2nt9ziWUdLy/ienLqomC2MXgueTH1N1p6f6dKpmWCCdRIsa+9FMWa1z/KB71HG9LptR/u/wkqbLaGi3tOHkPr4oa+CAdpwNgtJfTaMeV/JC60ug83etoPfY5viCD7tVOwu3aNQw18nlBB96pn7MAvfmq3GbPAE6KOf02m+MfIVXfU3YK8sLgN4atF0El7eRvbwOq2Wz8e2qzM0/4Kxq+lnRy+CzGakSIXgEUIXBVUOV22dkGr9rStXZ6VG6kHxUHA40VWyLEGHNOrXDUFaCYuNVQ7w4TsnjF0x3T3a7R7nrUoVe0Vn4l/JNB70oP4/H4HoSImOBAI0MQUhF1YI+AEBanIuhK6xw04ISnXBAQg0MhshJCNDHRBBLotSwihIApyuJlSQiCQtQtc4QBISicUiFgkXH1ixhLbuPdaObiYCucJghRpNpi5aJcfxPN3O9VWYOnnxTZ9mi01D+Y91n/kfJXB96hry2U7ef2JJ4Sj8/gCEQXkqyhBsrM7Uxrq7zSpkimPacPvEagHkFYbzbR7Kjb2n90eHM+ipMBSe8BjO6we0eJ81sfT9NGffl8IhqzaWCQaTKLJ1MdUzTx9R3dZZv1x4qPjgM5aLgKx2aAAtCrUe6ywdTprbueT1btjl9m0H0TGIqVTwA6FW1WqFCqOul3z8xtkfIhnD1XR3tPRQNpGvTFoI5QFoaNWFE2gZaQhKT6MKjG/Bn8NUp1WnKIcNQdZ8EWz8e7C1QfuH2h8/JVTj2dYEDr481b46l3Z1BXYrQakJOPZyxwb7D1g9ocDIIsjhZTcnaUh1Jx9m7enEevxWsC85Wp9nNxZKsiQkABBa67HDK4eB/REkeEsJunJSiMZjZlI0X1MM4yaZlh5sNx6KeQm94W5KtCvzmk/zu0+5PLYxyuGTVO9afn9+v5+RtwQlOQgK4jAKBOuCbhBhQJCCEbgklAYuzovNCccxAArDRWEASIkkLrBEQoyEJShF3fEjEP/FUDB0YB8yVYwoW7zf3YfzVKh/uKnwqWrfeS9EPU8bBheKIhIVSSEMbvLXFTEsYDZoueROvnHxU/MGU+7bgPAc1S48D/Vv/ADK0pDtHad1ok/Jep0kdtJWKlbxFMXS+2n1dWGHJhVuMxLQ8mYEx16AKQ/eGnTFqT3c3OLWDyBJJ9FA/Ey2vCic+qU2XX5KmO+lFxhzHs8bOHmQZ9ylU8cxwzSMvObJmFInGsdEzinHKVBxO99BkNpNfXdxI7rf/ANOTH/qntAJoxzhwdHvQkmFLJUYypLh4FaHDQ+jHENWequBeY01V/hKEUQ8eY+KFBZaE1HCaIOy8R2OKY7hmg9DY/XgumNXMNoNEyF0bZdbNRpu5tafcs36hDKkLTd0SV5KUgCyiUrN46ObB1ubQ2oOrSD8kxhqmZjXcwD6hWuJp5qdVvOm8f2rP7BfOGpn+WPRa1B3pRfuSr9v2f3RNKGE4QgIUogDkEJyEBQCA4IIRFySEtgmhIQlqcSK7YrDcXSORwhQaDcFI4IwEjgkaCHsAfurfB7x/cVNKgbvH7Kqz8NSfIqxIVHVrvJ+iJKnjYKQpUhVMQwm8VLLinH8UH3K0wbopBo1fr0R72YOWtqcWmD0KrMFXLiB5fqvSaKalTRVq8ldtgHtXdmJ5DmqPE4Cu8PcWAlse1cD8rJEnxK1JqNOJkaCB6WVti8EHd5sX1GiVpKTfqW/8V7HM6Gzqz2B1Sm1pNu63KesaEdFc4PClmCrkjvNMA+Dlrdn7KDX533IHdHLxuqzacGhifFzEss5HjLoY+jsao93swMpIzAwbcAPaPhKiYfB4jvFwawNNoblJ6EWJ4xfqumYHJVw7Zs5oj05qM3YgLw55BAvA49ZPRG9lawHK7MfLrZwQ4cYifFaXZeKBo5TYj3qBvA8GtZJgsSHU/wCZtj04JqVtzErq8SJjRDiOE+i6Nu+2MLSBH3QudObnrNHMgLqOHp5WtHIAegWb9RkrJCU1ZBQvEJUqyCQAGzvyu+BWZ3f/APbM6H4rQY+tko1n8qb/AIQqLYVKMNSB1ifW61aH7a+SaP7b919mTiEJTjggKlEGym3BOFAUDhsoYRuCD64rhjSwvEIoQuCvWKwiCE4UJQaOBDUmVGkhI0Ea2WcuIez/AJjAR1br7irIBVGLd2b6dUfccJ/KbH3K7qNvbTUdCquqjeKl5YHm72fp9hqF4hGQhWdYQhbSwvaUnN5iywlCoaZfOoB9V0ZwWW3k3eLpfTGsyBr5LQ0VbZKzEkroy+HLtZ1gg81aYfaxgNM8l7dTZMsqF4JM5RM25wOCB2DipMaFaMoSS3E8KsZd0tjW7p4QJJVTjKZNCsbxmZ7lOfQc9gptmXd4x/aolbBV2NNFzwe0IOYgZh0Asg4NrCOUox5YOyJyyOcEcQRzTmO2plaeCbwmEfh3EOJcH6k8+BPCVA21dwCSScSSG2TuQ3NL87ja1/AKLs6s0OqRpbzWlw1BooTzF+izmB2I+rVc2mDE3d91o68eil2qmtzZXnUc+6aDczZ3aVnVSO7T0n8R8fAfFbohRNk7ObQpNpt0aPMniT4qZC8/qKnaT3DJWPJClC8VBYJU7zO/dS0a1XsYOkyfcChptgAchHomtqvz4tlIezRaXO/O7Qeifha0Y7Eo+RM8QUfn/wB/o8ShcilC4IkY2UJCMoSuCNFDkRlCgMaVIV4ugpQZCvlUTKhThBQwhY4BeRELwag0EZr0g5pB0Nk7sWuXUzTd7dK3VnA/JeIUTEBzHiqz2m6j8TeIQsmnF8Mkj3lt/wBuXBSQipVWvaHt9l3uPI+Oqbq1Q0EuIAFySYA8SSsmdJxltYnuKQq7a+1qWHpl9Z4aOE6k8gNSstvF+06lTJZhx2r/AMelMfN3uXN9qY6viqmZ5dUcZi1o5AAWCv6f6fKT3VML+SGVT/qdc2TjA6mHM0eZHiToU9tLZ8iALzH+VC3eGWnTB4AesBWeNxnHkFtWi4kLbUivxm0DQ+xw7O0qxLncAqCtgMSSXOeJdqSLiOXJa/dxgyl59pxklWVcNPAISpuS5wNGqovKuzB4fa9Rhy4hoezTOI9U9W2eC8GZabgqTtbCjvABBhqv2QHIyFHa/I6lZ3jgbxDcrYGhTW7+8GGw+ZlaoKbiZBdIBH5tB5ocViJBKxO8uzH1nDJ7Tbwfkq9WnCqts3ZDK9scnZ8JjmVW5qb2vbzaQ4eoUmV854epi8I8OaKtM8SJg+Y1XX9wt7Ti6Ra/+KyJ4Zm8HAcORH+Fl6nQOlHfF3Q0ajvZo1iCvihSpvqv0YLeLuACdDSTHqeQ4qixOJGKqgN/gUjb/wCx/F3T64qvpqee0fTj3/oswjueeFz+PkZ2ZhiAXv8A4lUl7j10HlKmhqIlCrh0pOTuCkKUhDKAACgIRuCEhcEbKRec4TE3XoQCaLE3ho1dN+QCChVdOUjSxI5+KerUpgjUczwOuiaoUHAm4ifdA99itEgVrDAqEEGZ14kj2oFlIFbuZjpB9ybbhHW0+nTbyT4o2dMGUoXZkO7Lkg5gIE/euT7oCB20CCe6JHC86TfwTxwhNzEiMvhaJ6pTh3ZXi0u09Iv5pWP3eo1XrOBkgeyTqY4fqjwxnMOAPra5XsRhXOAgtHdI9Y/RQNr7Zp4RrnVDd0ZWD23QIsOA8UFFt4FlKKiTadR1Bxc0Sx3ts/8AJvis7vdiGYh0OqxhWAF33QXXkOJ1i1ucrJ7Z33xNeQ09iz8LNSPF+pPoqanjTlLHy5k6DVp/E2ePMK2tJK258leWohLlZ8/yaStvRg6TclDD5yI70BoPjJlxVVX3le492m1s2vc8LcIUMbKIGZsuaRIkQSOhTT6Bbwj5+asRoUX6kMqtSJ0zY4L2COABTuMLrti59wVduttQdkDOoE9dFqKGEzDMIlLGODpPN2Rtn1MoA8EdfGWSVcEZ8fcq/G0nAT4p3JpWFSTY1i6mafrwVa1xs0fXJW1LCEjqEjsHlcCYkfBRO5ImiBVwha2TrxWJ3qxT6T2mk4tJ6EdCCCDddD2pUEeq55tuh2ldlPM1pIJ7xASramt3AzbaxyMD9ouIFMMfSoujiA5pPvIU7dTe/wDemOqNZh2uOXM58AzwJIEDxKKhuvSpuDnEnhlIsSeJcOA5LO75UT2jcrMtJohrgBlcTqZHooWqFaWyMfkm21aUN0n8Ha8ftDtwaVB32elWqPvfyMPEcyouJoZDTayQIdYE8BYxxXId1t+a+Dhh+1o/gJu0adx3DobdF1nZO1aeLaytRdLQXBwMhwJGhHP6uq9bTuli2OhNR1EZYXQfoYhxMENL2sHHidQeSQY13es0mQGgE3JnU8BZDWo1A4vGUwXGNJBFgbWhDTpuLzYCzXNMzBEi9uMqq7lm0HkCrtSxIAs2YgkzMEGNEH/FrEjLFgPnI4eCdOAcA4d3vNj+ouk25JsbPc0FrSALnzOs2vF0MjfpWAbtWZ9k2OhkzmytHmboX49zu6A0khpi97wbjgIKSns97SLgicwkzBk+F5BRjCVQ4OmTaRmgamREQQBZC7DalfFiN/rfvZGZpaBc/em+nBWsKs/4c8NdZpJyAd7kZOo6Kz9UUxKm3/E1LSvAL2XqvRZaRmiBIUSGeSAwLgh4JyFGx2MbSpue8w1ok/olCR9p7QbRplxIb4nQePksRjt3qGIfmbiX1HuuXEhwnkIuB0Ubae1nYjtKr5DAMrG8s3PyvKpKLywh7bEGBB1I5+HgrEIOPDsxZNPlDe1tluovyuPiCNLclDp0gbEWPu9VtcRRbicPmsXQSPB41HxCyDAZnl8fndXqFXtE0+UVdRSVNq3DNVsao92H+1bZtml3/wAjTwy625oMfSo0aIJY6LhoDjmLv5iZACjYneoljcjcrwO87WPyjghx23W1KJZll7wM0+y0j7zfEqi6NRy3OOG+C6q1PZtvlLkr9hbVLamUx3p0EXXT9l7SGQdFx/E2hwsQbFarYG3swiYcNfFW6kOzd0UYy3qzOhUK8gnmq/bVUXFtB53ULB4wGbwUzj65dYpHMZRsy6wBHZjoomMqSbfXNMUMTlAEqHjNqtYPX/CRy8wpZGNp4oAGTbj04rmeLYcTijFy8hrRwA09ABKuNv7cL+62w4n5BZ2qzK6b+B49VNTpu24Sc1dI2u1ccMJRbAzGzKbXfeA9p5+uSz+19umuwMDOzZq4TOZ3DgICrKzzYkl1oGYkwOQk2CCrUgAhJR0cId6WXzckq6qU8RwhdlbGNetkmGi73cm8upW3o7cp4OrRpNDpMDK2IazgXTrOsa8VW7OjB4UveO+6HEcSSO634e9ZjA4hz8Wyo8y575cfE/poOQgKpUf/ACJty8MeC3Tj2MEly+Tu2GxbKrA9hzNPH60RBsLk+7G878HijRqGaT3wZ+7OjgeXNdYBVOpTcLeTDGVxSm+KMISoCQApERQErjhChlKSkn6hC4TVBe+S80r0laRVEIQhE5CeqDOEJXPd9dtGrUFFl2sInxf/AIWs3m2sMPQLvvGzepXPNh0+0rZjJi5/MT8VLSWNz6HPyPY+gQ0Ux92M3i869LKBWaIdNmt4873Pqp2KqAy7iXO8+AuoYoF0NEXOs8Bx0Uq4A+S53MqgvdTd7IGYDnGo96p9r4IUqzwBaZH5TdOYXFNpYhhbIDbE851U/eelmDKsGGnKT4G4Rpy21VfqdVhvpexn67u7I/z5IWthvL9U5Uty8eUc/go9TEgRx4C3itIzBvE1PinGtgy05XDimmwX9OKkVDI4WNl1k+Q3J1DeVzT3wZ4EfopVbetkg96eiocToI81Fc3jwlQSoRJFVZpau9TI9onwEql2ht1zwcktGl9T9c1Xu4/FA/igqMU7nOow204803UuPEX8k7h3SOfBN1WxKsdCEbkObdTN3NmiviqVN1m5g53QHTzMBQg6x+rrTbm4TLQfiTwdAPIME/FV9TU2U3bksaeG+aQn7RMS04kUWxFNsu/O7QeQ+KyFIGS3Qg5m+V4UzaGIdUe6q496o4vPmdPSB5JjGDLkqDhr81RjHarGg8sudvYMV8O3EM1iHDlwPotf+zXeY4iiaNQzUpAQTq5mgPUaLH7u4wNqOoOPcq3ZOmaNP6hbqFDwWIds/aANw0OvyLHaz9cFG4qUXT+UB4e47fN0hOqBjwRIMg3HREs0nQJQEopQPKAQXFNdohq1Ez2i4JtiUpOiQH1XiFolQ8UMJQVF2jixTpPedGgn3IHGD312galcMEhrB6k6nyQ7Bo5aFSo4c7+AGqShtSnWIFUAGSM3XxGie2rtKk2l2VK7RdxvEawDxlTNu22x1ks3M9WPDkI8+KeqVQymXA8PRRahzP8AeTzUbaVaTlBENiykau0gJ9RBTlgkS5x93Na3ZOJZiMI6kRe7XTqbd1wWZxT8gHC0DmTzhJu9jzTrRoHiDyB1Hvn1STvJO3QeDz6ECoH5hSDe/OSPGY0V7tzZhysp0mFxpt77ogSNSTxvPorV2yKTKwxbyZiG022l2hcTyi0BUm396HuJpsGRuhAt5KVVXVlHaROkqaluKVjhB9T1R03W8+Ca4D0toiZa/wBFaa4M7qI8/FMVTaB/hG4WhR88HVBnCOfZA7T65JXG3ghf9aoHC4d1yF6tf6+aDNBCJ3FFcAZHqaLcUD2Oxqg4kARxl5j5rDAS6Of+Frd5q2XDMpcC5gjmGifiFnax3lCPqaGlj3ZSMu05qThxbp0KZoVw4Fp0KQV8tTwMg9CoNaWPI5FRPJPwS3NcGW9umbH3hXlXePCYhrX1rPbEtykuJtpFjfmVWMfnp25LOVWlryPcotqqYY99vB3DcTeFuJw5ixY4iOIb90nyhaUOXE/2abY7LGZCe7VGX+oXHzXZG1VSrU1CVlwSJ3yPkpis5E6ootR6iCgHuTeZK4prOgMzfELyUhIQtAqCLK797Qy0m059s36D9TC1UrnG9uK7TFOFu4ANfM/JSUleQr4KnD08xtKTGvgxa2vVSRUDGF1oAt4nxVOH5jzB1nnwU75FSwSabw1heRlP1GqradHMZuCTM+CkbROYhguG68vNMuq5GHxsEL+Y9hjFPzPmdI8kzSJLwBAkj4hA02J048/VavdjZbKVL/VVoPCkzgSPvHz0C5tRiMsl1tPCOc5pECmxoAJMSQLwDrfwWF29h2sqw15qE3Nogk6arU1Nqh7i+sS7kyYHnHwTGN2RQxBzUz2NSxjVrovBBuFDQqKErtjV6blG1jMV8M6k8MqWJExr9FBmHNXW+NA9yrGUgCfrrCoHVLBalCr2kbvkzK1PZKyJuy8KKtRwmIa52gPsieOkpaexwTRu7LVaXTax5ddV7YGJayq8ucGjs6gk8y2wT+E2sxrsOM4ytplr5sGuv4apZykpOwsUmiK3ZTSKfePfpufwtl4KLtDDhnZi12Nd7IGs8tTZWOEx9KKM1AC2k9hFyZcbCwuFX7YrN+yyuDstNrSReHAmQhCUt2TmlYr36/XySdrZDVP18k0Xc/rgrApM2VTBxFIc3j0F1bb84jLVpjq75fNQd0qWfFsv7Ic70Ca3yrZsRw7rQPeSfksuvnUJeSNOgrUX7lVjdesJvE95rXakWPyKeec1MHyPko+HdctPGR+iAweCxGU+7y+iou1qcOBTZcQen6qTihnZKVq0roPKIOFxBZUa9pu0hw8iu+7Nx4q0WVBo9oPqF89hy6v+y7aWfDOpE3put+UqHUwutyHps2xcmyUTgmyVQJRHJuEbkCFgm/KQ6oj4JHD1WgVLjNZ0NJ5Lk+MqZ6r3G5LiffaOS6NvLjBTw7zMEiLLnLQQJNxr4zwU9JYuJJ9CPj6slo4C501TdF8NL/IQmn1SSQbz9QlrDMezboNfPXzUtrKxyG2iI4k80xjXgkAaCynYh+UT5D6Crcs3119eiCy7jEes28R71ucPs0O2dTdxA52nosHo6RwW83UeauDNORlBM8/JJWvtHpvNyoJkmSeFuSgbTZUb9owm2oCsa1PI8t5fQSUKJe8NkgDXoq0HZ3LMldWPbZpTgmmSSWyZvCyjHGD8PctztXDZaWWZBB+CxGGpNdOdxFrGCRMjWBICv6KWJGfrF4SO93jzkq63W2RTxBqmoHHs2tIAManw10UA0GGqzKCWdo1rnH2TJAHSbroNLDU6YqCgKTcwh0TJjm0NjpdHV19i2rlkelo9pK74MPvXs+nh6jG0wWgtJMum4I5qjK6XjxSgmqaGbKYzAAxqb1DzjRc3+y/GSCBwNuc/Ie9HS13KNn06naukoTwNE28FHe+Otk5mjpdQ8RWvCuMqmv8A2cgHEVTypx6kfoqjeQzjKvIED3Kx/Z/Uyuqn8o+az+1MRmxNYzq4x6/7LLlmtL2NSCtSj6jmAE5meY/3UHEUy1yfpPiHDVp/3R7VYCMw0N1z8WQ8ogY03DuevXijwbpBamZJGX06pvDVIcCUzWAJ2YzXbDiFrv2ZbT7PF5DpUbH9QuPmsztKjDp4JNl43sq1OoPuuB8pv7pSvvQaGWJH0CUJQ0Koc1rhcEA+oROWRlMnBIQx9XRFAgE37tUhCVCeC0CmjIb9Yn2GDiZPMcrdYWRxlwG/4IKvd6j++/0rP8f6ircbJIik8jNKjlBdrwH+ySlT1J1J1Utw7rfNN0OK6QyZX7XeSQ0Cw1/2UWqA0CPTqOCfxJ+1P1yUfGj5fJMvINyJUECed1sf2f46M7D1WRxQuOn6K/3EP7y/64pKiTg2GPJabeo9/MBAKXd9gOZ3jAVhvZZnmq3dw91/X5Kk8FyLvEc3hqgNPh+ixGzHfZYk6QwH+79Fqtvnunofgspso/YV/wDpj/vCt6ZXT+Cnq3wiXjS5rHtYxr6PZtkzAExL/F02R7huh2IsB3W/9ybxTj2VITYgyOB7oNxxvde3H9qv/wBNn/cpa7/RkQ6VfqxB35qxiKRABhoPP72nwUrFd0ClP8XNUqi3ABzaMDTgTCe20wHaGDBAIOo594Qs/tZ5/wBViLn+ID58+qSh3qcV6XDqF+pIrtr40vLC6mWOymTEBwm2VsWAFlVPqK63kPePhlA8BlmByCz9Qq9B3iVrZNluZalUcPxfALN1an2hP8zvitNueP3V353fBZap8/mVlxd687+aNZ/sxHab4Jtz9FPfRHZCPJVpHw/RWGBPcd1TzdldEcSlqNg+ITdTWeafxOp8/mox9n65JwdSZUIdSB5W9FWEwp+CPdcFXu1SxxdBfFzte4e0u1wVPmwZT5ae5aJywH7JXHsav5h8FvlmVVaTRYWQJSSvP+vekAsk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BQUExQVFBQWGRcYFxUYGBwaFxcXGhcXGBcYFxQXHCYfFxwjGhcUHy8gIycpLCwsFx4xNTAqNSYrLCkBCQoKDgwOGg8PGiwkHiQsLCwsKSwsLCwsLCwsLCwsLCwsLCwsLCwsLCwsKSwpLCwsLCwsLCwsLCwsLCwsLCkpLP/AABEIAMoA+gMBIgACEQEDEQH/xAAcAAABBQEBAQAAAAAAAAAAAAACAQMEBQYHAAj/xABDEAABAwIDBQUFBQcCBQUAAAABAAIRAyEEEjEFBkFRcRMiYYGRMqGxwfAjQlJy0QckM2KCouEU8RVTc7LCFjRDY5L/xAAaAQACAwEBAAAAAAAAAAAAAAABAgMEBQAG/8QAMBEAAgEDAwEHAwQCAwAAAAAAAAECAxEhBBIxQRMiMlFhcYEFsdEjM6HhQvAUUpH/2gAMAwEAAhEDEQA/AOgQvALyJZLLIIXiEpXoQsdcRIUUJC1dwcAUNWoGguJgC5KchMYTC/6isc38GiQXfz1NWs6CxK5RuNFeY9sjZ0kYiqL60aZ+6P8AmOH4jwHD4WkonvkyUrQszUVu0dlwuAt3yAWoU45A8x4KqkASFFxG0KbDDngHl/gKm2nt9ziWUdLy/ienLqomC2MXgueTH1N1p6f6dKpmWCCdRIsa+9FMWa1z/KB71HG9LptR/u/wkqbLaGi3tOHkPr4oa+CAdpwNgtJfTaMeV/JC60ug83etoPfY5viCD7tVOwu3aNQw18nlBB96pn7MAvfmq3GbPAE6KOf02m+MfIVXfU3YK8sLgN4atF0El7eRvbwOq2Wz8e2qzM0/4Kxq+lnRy+CzGakSIXgEUIXBVUOV22dkGr9rStXZ6VG6kHxUHA40VWyLEGHNOrXDUFaCYuNVQ7w4TsnjF0x3T3a7R7nrUoVe0Vn4l/JNB70oP4/H4HoSImOBAI0MQUhF1YI+AEBanIuhK6xw04ISnXBAQg0MhshJCNDHRBBLotSwihIApyuJlSQiCQtQtc4QBISicUiFgkXH1ixhLbuPdaObiYCucJghRpNpi5aJcfxPN3O9VWYOnnxTZ9mi01D+Y91n/kfJXB96hry2U7ef2JJ4Sj8/gCEQXkqyhBsrM7Uxrq7zSpkimPacPvEagHkFYbzbR7Kjb2n90eHM+ipMBSe8BjO6we0eJ81sfT9NGffl8IhqzaWCQaTKLJ1MdUzTx9R3dZZv1x4qPjgM5aLgKx2aAAtCrUe6ywdTprbueT1btjl9m0H0TGIqVTwA6FW1WqFCqOul3z8xtkfIhnD1XR3tPRQNpGvTFoI5QFoaNWFE2gZaQhKT6MKjG/Bn8NUp1WnKIcNQdZ8EWz8e7C1QfuH2h8/JVTj2dYEDr481b46l3Z1BXYrQakJOPZyxwb7D1g9ocDIIsjhZTcnaUh1Jx9m7enEevxWsC85Wp9nNxZKsiQkABBa67HDK4eB/REkeEsJunJSiMZjZlI0X1MM4yaZlh5sNx6KeQm94W5KtCvzmk/zu0+5PLYxyuGTVO9afn9+v5+RtwQlOQgK4jAKBOuCbhBhQJCCEbgklAYuzovNCccxAArDRWEASIkkLrBEQoyEJShF3fEjEP/FUDB0YB8yVYwoW7zf3YfzVKh/uKnwqWrfeS9EPU8bBheKIhIVSSEMbvLXFTEsYDZoueROvnHxU/MGU+7bgPAc1S48D/Vv/ADK0pDtHad1ok/Jep0kdtJWKlbxFMXS+2n1dWGHJhVuMxLQ8mYEx16AKQ/eGnTFqT3c3OLWDyBJJ9FA/Ey2vCic+qU2XX5KmO+lFxhzHs8bOHmQZ9ylU8cxwzSMvObJmFInGsdEzinHKVBxO99BkNpNfXdxI7rf/ANOTH/qntAJoxzhwdHvQkmFLJUYypLh4FaHDQ+jHENWequBeY01V/hKEUQ8eY+KFBZaE1HCaIOy8R2OKY7hmg9DY/XgumNXMNoNEyF0bZdbNRpu5tafcs36hDKkLTd0SV5KUgCyiUrN46ObB1ubQ2oOrSD8kxhqmZjXcwD6hWuJp5qdVvOm8f2rP7BfOGpn+WPRa1B3pRfuSr9v2f3RNKGE4QgIUogDkEJyEBQCA4IIRFySEtgmhIQlqcSK7YrDcXSORwhQaDcFI4IwEjgkaCHsAfurfB7x/cVNKgbvH7Kqz8NSfIqxIVHVrvJ+iJKnjYKQpUhVMQwm8VLLinH8UH3K0wbopBo1fr0R72YOWtqcWmD0KrMFXLiB5fqvSaKalTRVq8ldtgHtXdmJ5DmqPE4Cu8PcWAlse1cD8rJEnxK1JqNOJkaCB6WVti8EHd5sX1GiVpKTfqW/8V7HM6Gzqz2B1Sm1pNu63KesaEdFc4PClmCrkjvNMA+Dlrdn7KDX533IHdHLxuqzacGhifFzEss5HjLoY+jsao93swMpIzAwbcAPaPhKiYfB4jvFwawNNoblJ6EWJ4xfqumYHJVw7Zs5oj05qM3YgLw55BAvA49ZPRG9lawHK7MfLrZwQ4cYifFaXZeKBo5TYj3qBvA8GtZJgsSHU/wCZtj04JqVtzErq8SJjRDiOE+i6Nu+2MLSBH3QudObnrNHMgLqOHp5WtHIAegWb9RkrJCU1ZBQvEJUqyCQAGzvyu+BWZ3f/APbM6H4rQY+tko1n8qb/AIQqLYVKMNSB1ifW61aH7a+SaP7b919mTiEJTjggKlEGym3BOFAUDhsoYRuCD64rhjSwvEIoQuCvWKwiCE4UJQaOBDUmVGkhI0Ea2WcuIez/AJjAR1br7irIBVGLd2b6dUfccJ/KbH3K7qNvbTUdCquqjeKl5YHm72fp9hqF4hGQhWdYQhbSwvaUnN5iywlCoaZfOoB9V0ZwWW3k3eLpfTGsyBr5LQ0VbZKzEkroy+HLtZ1gg81aYfaxgNM8l7dTZMsqF4JM5RM25wOCB2DipMaFaMoSS3E8KsZd0tjW7p4QJJVTjKZNCsbxmZ7lOfQc9gptmXd4x/aolbBV2NNFzwe0IOYgZh0Asg4NrCOUox5YOyJyyOcEcQRzTmO2plaeCbwmEfh3EOJcH6k8+BPCVA21dwCSScSSG2TuQ3NL87ja1/AKLs6s0OqRpbzWlw1BooTzF+izmB2I+rVc2mDE3d91o68eil2qmtzZXnUc+6aDczZ3aVnVSO7T0n8R8fAfFbohRNk7ObQpNpt0aPMniT4qZC8/qKnaT3DJWPJClC8VBYJU7zO/dS0a1XsYOkyfcChptgAchHomtqvz4tlIezRaXO/O7Qeifha0Y7Eo+RM8QUfn/wB/o8ShcilC4IkY2UJCMoSuCNFDkRlCgMaVIV4ugpQZCvlUTKhThBQwhY4BeRELwag0EZr0g5pB0Nk7sWuXUzTd7dK3VnA/JeIUTEBzHiqz2m6j8TeIQsmnF8Mkj3lt/wBuXBSQipVWvaHt9l3uPI+Oqbq1Q0EuIAFySYA8SSsmdJxltYnuKQq7a+1qWHpl9Z4aOE6k8gNSstvF+06lTJZhx2r/AMelMfN3uXN9qY6viqmZ5dUcZi1o5AAWCv6f6fKT3VML+SGVT/qdc2TjA6mHM0eZHiToU9tLZ8iALzH+VC3eGWnTB4AesBWeNxnHkFtWi4kLbUivxm0DQ+xw7O0qxLncAqCtgMSSXOeJdqSLiOXJa/dxgyl59pxklWVcNPAISpuS5wNGqovKuzB4fa9Rhy4hoezTOI9U9W2eC8GZabgqTtbCjvABBhqv2QHIyFHa/I6lZ3jgbxDcrYGhTW7+8GGw+ZlaoKbiZBdIBH5tB5ocViJBKxO8uzH1nDJ7Tbwfkq9WnCqts3ZDK9scnZ8JjmVW5qb2vbzaQ4eoUmV854epi8I8OaKtM8SJg+Y1XX9wt7Ti6Ra/+KyJ4Zm8HAcORH+Fl6nQOlHfF3Q0ajvZo1iCvihSpvqv0YLeLuACdDSTHqeQ4qixOJGKqgN/gUjb/wCx/F3T64qvpqee0fTj3/oswjueeFz+PkZ2ZhiAXv8A4lUl7j10HlKmhqIlCrh0pOTuCkKUhDKAACgIRuCEhcEbKRec4TE3XoQCaLE3ho1dN+QCChVdOUjSxI5+KerUpgjUczwOuiaoUHAm4ifdA99itEgVrDAqEEGZ14kj2oFlIFbuZjpB9ybbhHW0+nTbyT4o2dMGUoXZkO7Lkg5gIE/euT7oCB20CCe6JHC86TfwTxwhNzEiMvhaJ6pTh3ZXi0u09Iv5pWP3eo1XrOBkgeyTqY4fqjwxnMOAPra5XsRhXOAgtHdI9Y/RQNr7Zp4RrnVDd0ZWD23QIsOA8UFFt4FlKKiTadR1Bxc0Sx3ts/8AJvis7vdiGYh0OqxhWAF33QXXkOJ1i1ucrJ7Z33xNeQ09iz8LNSPF+pPoqanjTlLHy5k6DVp/E2ePMK2tJK258leWohLlZ8/yaStvRg6TclDD5yI70BoPjJlxVVX3le492m1s2vc8LcIUMbKIGZsuaRIkQSOhTT6Bbwj5+asRoUX6kMqtSJ0zY4L2COABTuMLrti59wVduttQdkDOoE9dFqKGEzDMIlLGODpPN2Rtn1MoA8EdfGWSVcEZ8fcq/G0nAT4p3JpWFSTY1i6mafrwVa1xs0fXJW1LCEjqEjsHlcCYkfBRO5ImiBVwha2TrxWJ3qxT6T2mk4tJ6EdCCCDddD2pUEeq55tuh2ldlPM1pIJ7xASramt3AzbaxyMD9ouIFMMfSoujiA5pPvIU7dTe/wDemOqNZh2uOXM58AzwJIEDxKKhuvSpuDnEnhlIsSeJcOA5LO75UT2jcrMtJohrgBlcTqZHooWqFaWyMfkm21aUN0n8Ha8ftDtwaVB32elWqPvfyMPEcyouJoZDTayQIdYE8BYxxXId1t+a+Dhh+1o/gJu0adx3DobdF1nZO1aeLaytRdLQXBwMhwJGhHP6uq9bTuli2OhNR1EZYXQfoYhxMENL2sHHidQeSQY13es0mQGgE3JnU8BZDWo1A4vGUwXGNJBFgbWhDTpuLzYCzXNMzBEi9uMqq7lm0HkCrtSxIAs2YgkzMEGNEH/FrEjLFgPnI4eCdOAcA4d3vNj+ouk25JsbPc0FrSALnzOs2vF0MjfpWAbtWZ9k2OhkzmytHmboX49zu6A0khpi97wbjgIKSns97SLgicwkzBk+F5BRjCVQ4OmTaRmgamREQQBZC7DalfFiN/rfvZGZpaBc/em+nBWsKs/4c8NdZpJyAd7kZOo6Kz9UUxKm3/E1LSvAL2XqvRZaRmiBIUSGeSAwLgh4JyFGx2MbSpue8w1ok/olCR9p7QbRplxIb4nQePksRjt3qGIfmbiX1HuuXEhwnkIuB0Ubae1nYjtKr5DAMrG8s3PyvKpKLywh7bEGBB1I5+HgrEIOPDsxZNPlDe1tluovyuPiCNLclDp0gbEWPu9VtcRRbicPmsXQSPB41HxCyDAZnl8fndXqFXtE0+UVdRSVNq3DNVsao92H+1bZtml3/wAjTwy625oMfSo0aIJY6LhoDjmLv5iZACjYneoljcjcrwO87WPyjghx23W1KJZll7wM0+y0j7zfEqi6NRy3OOG+C6q1PZtvlLkr9hbVLamUx3p0EXXT9l7SGQdFx/E2hwsQbFarYG3swiYcNfFW6kOzd0UYy3qzOhUK8gnmq/bVUXFtB53ULB4wGbwUzj65dYpHMZRsy6wBHZjoomMqSbfXNMUMTlAEqHjNqtYPX/CRy8wpZGNp4oAGTbj04rmeLYcTijFy8hrRwA09ABKuNv7cL+62w4n5BZ2qzK6b+B49VNTpu24Sc1dI2u1ccMJRbAzGzKbXfeA9p5+uSz+19umuwMDOzZq4TOZ3DgICrKzzYkl1oGYkwOQk2CCrUgAhJR0cId6WXzckq6qU8RwhdlbGNetkmGi73cm8upW3o7cp4OrRpNDpMDK2IazgXTrOsa8VW7OjB4UveO+6HEcSSO634e9ZjA4hz8Wyo8y575cfE/poOQgKpUf/ACJty8MeC3Tj2MEly+Tu2GxbKrA9hzNPH60RBsLk+7G878HijRqGaT3wZ+7OjgeXNdYBVOpTcLeTDGVxSm+KMISoCQApERQErjhChlKSkn6hC4TVBe+S80r0laRVEIQhE5CeqDOEJXPd9dtGrUFFl2sInxf/AIWs3m2sMPQLvvGzepXPNh0+0rZjJi5/MT8VLSWNz6HPyPY+gQ0Ux92M3i869LKBWaIdNmt4873Pqp2KqAy7iXO8+AuoYoF0NEXOs8Bx0Uq4A+S53MqgvdTd7IGYDnGo96p9r4IUqzwBaZH5TdOYXFNpYhhbIDbE851U/eelmDKsGGnKT4G4Rpy21VfqdVhvpexn67u7I/z5IWthvL9U5Uty8eUc/go9TEgRx4C3itIzBvE1PinGtgy05XDimmwX9OKkVDI4WNl1k+Q3J1DeVzT3wZ4EfopVbetkg96eiocToI81Fc3jwlQSoRJFVZpau9TI9onwEql2ht1zwcktGl9T9c1Xu4/FA/igqMU7nOow204803UuPEX8k7h3SOfBN1WxKsdCEbkObdTN3NmiviqVN1m5g53QHTzMBQg6x+rrTbm4TLQfiTwdAPIME/FV9TU2U3bksaeG+aQn7RMS04kUWxFNsu/O7QeQ+KyFIGS3Qg5m+V4UzaGIdUe6q496o4vPmdPSB5JjGDLkqDhr81RjHarGg8sudvYMV8O3EM1iHDlwPotf+zXeY4iiaNQzUpAQTq5mgPUaLH7u4wNqOoOPcq3ZOmaNP6hbqFDwWIds/aANw0OvyLHaz9cFG4qUXT+UB4e47fN0hOqBjwRIMg3HREs0nQJQEopQPKAQXFNdohq1Ez2i4JtiUpOiQH1XiFolQ8UMJQVF2jixTpPedGgn3IHGD312galcMEhrB6k6nyQ7Bo5aFSo4c7+AGqShtSnWIFUAGSM3XxGie2rtKk2l2VK7RdxvEawDxlTNu22x1ks3M9WPDkI8+KeqVQymXA8PRRahzP8AeTzUbaVaTlBENiykau0gJ9RBTlgkS5x93Na3ZOJZiMI6kRe7XTqbd1wWZxT8gHC0DmTzhJu9jzTrRoHiDyB1Hvn1STvJO3QeDz6ECoH5hSDe/OSPGY0V7tzZhysp0mFxpt77ogSNSTxvPorV2yKTKwxbyZiG022l2hcTyi0BUm396HuJpsGRuhAt5KVVXVlHaROkqaluKVjhB9T1R03W8+Ca4D0toiZa/wBFaa4M7qI8/FMVTaB/hG4WhR88HVBnCOfZA7T65JXG3ghf9aoHC4d1yF6tf6+aDNBCJ3FFcAZHqaLcUD2Oxqg4kARxl5j5rDAS6Of+Frd5q2XDMpcC5gjmGifiFnax3lCPqaGlj3ZSMu05qThxbp0KZoVw4Fp0KQV8tTwMg9CoNaWPI5FRPJPwS3NcGW9umbH3hXlXePCYhrX1rPbEtykuJtpFjfmVWMfnp25LOVWlryPcotqqYY99vB3DcTeFuJw5ixY4iOIb90nyhaUOXE/2abY7LGZCe7VGX+oXHzXZG1VSrU1CVlwSJ3yPkpis5E6ootR6iCgHuTeZK4prOgMzfELyUhIQtAqCLK797Qy0m059s36D9TC1UrnG9uK7TFOFu4ANfM/JSUleQr4KnD08xtKTGvgxa2vVSRUDGF1oAt4nxVOH5jzB1nnwU75FSwSabw1heRlP1GqradHMZuCTM+CkbROYhguG68vNMuq5GHxsEL+Y9hjFPzPmdI8kzSJLwBAkj4hA02J048/VavdjZbKVL/VVoPCkzgSPvHz0C5tRiMsl1tPCOc5pECmxoAJMSQLwDrfwWF29h2sqw15qE3Nogk6arU1Nqh7i+sS7kyYHnHwTGN2RQxBzUz2NSxjVrovBBuFDQqKErtjV6blG1jMV8M6k8MqWJExr9FBmHNXW+NA9yrGUgCfrrCoHVLBalCr2kbvkzK1PZKyJuy8KKtRwmIa52gPsieOkpaexwTRu7LVaXTax5ddV7YGJayq8ucGjs6gk8y2wT+E2sxrsOM4ytplr5sGuv4apZykpOwsUmiK3ZTSKfePfpufwtl4KLtDDhnZi12Nd7IGs8tTZWOEx9KKM1AC2k9hFyZcbCwuFX7YrN+yyuDstNrSReHAmQhCUt2TmlYr36/XySdrZDVP18k0Xc/rgrApM2VTBxFIc3j0F1bb84jLVpjq75fNQd0qWfFsv7Ic70Ca3yrZsRw7rQPeSfksuvnUJeSNOgrUX7lVjdesJvE95rXakWPyKeec1MHyPko+HdctPGR+iAweCxGU+7y+iou1qcOBTZcQen6qTihnZKVq0roPKIOFxBZUa9pu0hw8iu+7Nx4q0WVBo9oPqF89hy6v+y7aWfDOpE3put+UqHUwutyHps2xcmyUTgmyVQJRHJuEbkCFgm/KQ6oj4JHD1WgVLjNZ0NJ5Lk+MqZ6r3G5LiffaOS6NvLjBTw7zMEiLLnLQQJNxr4zwU9JYuJJ9CPj6slo4C501TdF8NL/IQmn1SSQbz9QlrDMezboNfPXzUtrKxyG2iI4k80xjXgkAaCynYh+UT5D6Crcs3119eiCy7jEes28R71ucPs0O2dTdxA52nosHo6RwW83UeauDNORlBM8/JJWvtHpvNyoJkmSeFuSgbTZUb9owm2oCsa1PI8t5fQSUKJe8NkgDXoq0HZ3LMldWPbZpTgmmSSWyZvCyjHGD8PctztXDZaWWZBB+CxGGpNdOdxFrGCRMjWBICv6KWJGfrF4SO93jzkq63W2RTxBqmoHHs2tIAManw10UA0GGqzKCWdo1rnH2TJAHSbroNLDU6YqCgKTcwh0TJjm0NjpdHV19i2rlkelo9pK74MPvXs+nh6jG0wWgtJMum4I5qjK6XjxSgmqaGbKYzAAxqb1DzjRc3+y/GSCBwNuc/Ie9HS13KNn06naukoTwNE28FHe+Otk5mjpdQ8RWvCuMqmv8A2cgHEVTypx6kfoqjeQzjKvIED3Kx/Z/Uyuqn8o+az+1MRmxNYzq4x6/7LLlmtL2NSCtSj6jmAE5meY/3UHEUy1yfpPiHDVp/3R7VYCMw0N1z8WQ8ogY03DuevXijwbpBamZJGX06pvDVIcCUzWAJ2YzXbDiFrv2ZbT7PF5DpUbH9QuPmsztKjDp4JNl43sq1OoPuuB8pv7pSvvQaGWJH0CUJQ0Koc1rhcEA+oROWRlMnBIQx9XRFAgE37tUhCVCeC0CmjIb9Yn2GDiZPMcrdYWRxlwG/4IKvd6j++/0rP8f6ircbJIik8jNKjlBdrwH+ySlT1J1J1Utw7rfNN0OK6QyZX7XeSQ0Cw1/2UWqA0CPTqOCfxJ+1P1yUfGj5fJMvINyJUECed1sf2f46M7D1WRxQuOn6K/3EP7y/64pKiTg2GPJabeo9/MBAKXd9gOZ3jAVhvZZnmq3dw91/X5Kk8FyLvEc3hqgNPh+ixGzHfZYk6QwH+79Fqtvnunofgspso/YV/wDpj/vCt6ZXT+Cnq3wiXjS5rHtYxr6PZtkzAExL/F02R7huh2IsB3W/9ybxTj2VITYgyOB7oNxxvde3H9qv/wBNn/cpa7/RkQ6VfqxB35qxiKRABhoPP72nwUrFd0ClP8XNUqi3ABzaMDTgTCe20wHaGDBAIOo594Qs/tZ5/wBViLn+ID58+qSh3qcV6XDqF+pIrtr40vLC6mWOymTEBwm2VsWAFlVPqK63kPePhlA8BlmByCz9Qq9B3iVrZNluZalUcPxfALN1an2hP8zvitNueP3V353fBZap8/mVlxd687+aNZ/sxHab4Jtz9FPfRHZCPJVpHw/RWGBPcd1TzdldEcSlqNg+ITdTWeafxOp8/mox9n65JwdSZUIdSB5W9FWEwp+CPdcFXu1SxxdBfFzte4e0u1wVPmwZT5ae5aJywH7JXHsav5h8FvlmVVaTRYWQJSSvP+vekAsk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BQUExQVFBQWGRcYFxUYGBwaFxcXGhcXGBcYFxQXHCYfFxwjGhcUHy8gIycpLCwsFx4xNTAqNSYrLCkBCQoKDgwOGg8PGiwkHiQsLCwsKSwsLCwsLCwsLCwsLCwsLCwsLCwsLCwsKSwpLCwsLCwsLCwsLCwsLCwsLCkpLP/AABEIAMoA+gMBIgACEQEDEQH/xAAcAAABBQEBAQAAAAAAAAAAAAACAQMEBQYHAAj/xABDEAABAwIDBQUFBQcCBQUAAAABAAIRAyEEEjEFBkFRcRMiYYGRMqGxwfAjQlJy0QckM2KCouEU8RVTc7LCFjRDY5L/xAAaAQACAwEBAAAAAAAAAAAAAAABAgMEBQAG/8QAMBEAAgEDAwEHAwQCAwAAAAAAAAECAxEhBBIxQRMiMlFhcYEFsdEjM6HhQvAUUpH/2gAMAwEAAhEDEQA/AOgQvALyJZLLIIXiEpXoQsdcRIUUJC1dwcAUNWoGguJgC5KchMYTC/6isc38GiQXfz1NWs6CxK5RuNFeY9sjZ0kYiqL60aZ+6P8AmOH4jwHD4WkonvkyUrQszUVu0dlwuAt3yAWoU45A8x4KqkASFFxG0KbDDngHl/gKm2nt9ziWUdLy/ienLqomC2MXgueTH1N1p6f6dKpmWCCdRIsa+9FMWa1z/KB71HG9LptR/u/wkqbLaGi3tOHkPr4oa+CAdpwNgtJfTaMeV/JC60ug83etoPfY5viCD7tVOwu3aNQw18nlBB96pn7MAvfmq3GbPAE6KOf02m+MfIVXfU3YK8sLgN4atF0El7eRvbwOq2Wz8e2qzM0/4Kxq+lnRy+CzGakSIXgEUIXBVUOV22dkGr9rStXZ6VG6kHxUHA40VWyLEGHNOrXDUFaCYuNVQ7w4TsnjF0x3T3a7R7nrUoVe0Vn4l/JNB70oP4/H4HoSImOBAI0MQUhF1YI+AEBanIuhK6xw04ISnXBAQg0MhshJCNDHRBBLotSwihIApyuJlSQiCQtQtc4QBISicUiFgkXH1ixhLbuPdaObiYCucJghRpNpi5aJcfxPN3O9VWYOnnxTZ9mi01D+Y91n/kfJXB96hry2U7ef2JJ4Sj8/gCEQXkqyhBsrM7Uxrq7zSpkimPacPvEagHkFYbzbR7Kjb2n90eHM+ipMBSe8BjO6we0eJ81sfT9NGffl8IhqzaWCQaTKLJ1MdUzTx9R3dZZv1x4qPjgM5aLgKx2aAAtCrUe6ywdTprbueT1btjl9m0H0TGIqVTwA6FW1WqFCqOul3z8xtkfIhnD1XR3tPRQNpGvTFoI5QFoaNWFE2gZaQhKT6MKjG/Bn8NUp1WnKIcNQdZ8EWz8e7C1QfuH2h8/JVTj2dYEDr481b46l3Z1BXYrQakJOPZyxwb7D1g9ocDIIsjhZTcnaUh1Jx9m7enEevxWsC85Wp9nNxZKsiQkABBa67HDK4eB/REkeEsJunJSiMZjZlI0X1MM4yaZlh5sNx6KeQm94W5KtCvzmk/zu0+5PLYxyuGTVO9afn9+v5+RtwQlOQgK4jAKBOuCbhBhQJCCEbgklAYuzovNCccxAArDRWEASIkkLrBEQoyEJShF3fEjEP/FUDB0YB8yVYwoW7zf3YfzVKh/uKnwqWrfeS9EPU8bBheKIhIVSSEMbvLXFTEsYDZoueROvnHxU/MGU+7bgPAc1S48D/Vv/ADK0pDtHad1ok/Jep0kdtJWKlbxFMXS+2n1dWGHJhVuMxLQ8mYEx16AKQ/eGnTFqT3c3OLWDyBJJ9FA/Ey2vCic+qU2XX5KmO+lFxhzHs8bOHmQZ9ylU8cxwzSMvObJmFInGsdEzinHKVBxO99BkNpNfXdxI7rf/ANOTH/qntAJoxzhwdHvQkmFLJUYypLh4FaHDQ+jHENWequBeY01V/hKEUQ8eY+KFBZaE1HCaIOy8R2OKY7hmg9DY/XgumNXMNoNEyF0bZdbNRpu5tafcs36hDKkLTd0SV5KUgCyiUrN46ObB1ubQ2oOrSD8kxhqmZjXcwD6hWuJp5qdVvOm8f2rP7BfOGpn+WPRa1B3pRfuSr9v2f3RNKGE4QgIUogDkEJyEBQCA4IIRFySEtgmhIQlqcSK7YrDcXSORwhQaDcFI4IwEjgkaCHsAfurfB7x/cVNKgbvH7Kqz8NSfIqxIVHVrvJ+iJKnjYKQpUhVMQwm8VLLinH8UH3K0wbopBo1fr0R72YOWtqcWmD0KrMFXLiB5fqvSaKalTRVq8ldtgHtXdmJ5DmqPE4Cu8PcWAlse1cD8rJEnxK1JqNOJkaCB6WVti8EHd5sX1GiVpKTfqW/8V7HM6Gzqz2B1Sm1pNu63KesaEdFc4PClmCrkjvNMA+Dlrdn7KDX533IHdHLxuqzacGhifFzEss5HjLoY+jsao93swMpIzAwbcAPaPhKiYfB4jvFwawNNoblJ6EWJ4xfqumYHJVw7Zs5oj05qM3YgLw55BAvA49ZPRG9lawHK7MfLrZwQ4cYifFaXZeKBo5TYj3qBvA8GtZJgsSHU/wCZtj04JqVtzErq8SJjRDiOE+i6Nu+2MLSBH3QudObnrNHMgLqOHp5WtHIAegWb9RkrJCU1ZBQvEJUqyCQAGzvyu+BWZ3f/APbM6H4rQY+tko1n8qb/AIQqLYVKMNSB1ifW61aH7a+SaP7b919mTiEJTjggKlEGym3BOFAUDhsoYRuCD64rhjSwvEIoQuCvWKwiCE4UJQaOBDUmVGkhI0Ea2WcuIez/AJjAR1br7irIBVGLd2b6dUfccJ/KbH3K7qNvbTUdCquqjeKl5YHm72fp9hqF4hGQhWdYQhbSwvaUnN5iywlCoaZfOoB9V0ZwWW3k3eLpfTGsyBr5LQ0VbZKzEkroy+HLtZ1gg81aYfaxgNM8l7dTZMsqF4JM5RM25wOCB2DipMaFaMoSS3E8KsZd0tjW7p4QJJVTjKZNCsbxmZ7lOfQc9gptmXd4x/aolbBV2NNFzwe0IOYgZh0Asg4NrCOUox5YOyJyyOcEcQRzTmO2plaeCbwmEfh3EOJcH6k8+BPCVA21dwCSScSSG2TuQ3NL87ja1/AKLs6s0OqRpbzWlw1BooTzF+izmB2I+rVc2mDE3d91o68eil2qmtzZXnUc+6aDczZ3aVnVSO7T0n8R8fAfFbohRNk7ObQpNpt0aPMniT4qZC8/qKnaT3DJWPJClC8VBYJU7zO/dS0a1XsYOkyfcChptgAchHomtqvz4tlIezRaXO/O7Qeifha0Y7Eo+RM8QUfn/wB/o8ShcilC4IkY2UJCMoSuCNFDkRlCgMaVIV4ugpQZCvlUTKhThBQwhY4BeRELwag0EZr0g5pB0Nk7sWuXUzTd7dK3VnA/JeIUTEBzHiqz2m6j8TeIQsmnF8Mkj3lt/wBuXBSQipVWvaHt9l3uPI+Oqbq1Q0EuIAFySYA8SSsmdJxltYnuKQq7a+1qWHpl9Z4aOE6k8gNSstvF+06lTJZhx2r/AMelMfN3uXN9qY6viqmZ5dUcZi1o5AAWCv6f6fKT3VML+SGVT/qdc2TjA6mHM0eZHiToU9tLZ8iALzH+VC3eGWnTB4AesBWeNxnHkFtWi4kLbUivxm0DQ+xw7O0qxLncAqCtgMSSXOeJdqSLiOXJa/dxgyl59pxklWVcNPAISpuS5wNGqovKuzB4fa9Rhy4hoezTOI9U9W2eC8GZabgqTtbCjvABBhqv2QHIyFHa/I6lZ3jgbxDcrYGhTW7+8GGw+ZlaoKbiZBdIBH5tB5ocViJBKxO8uzH1nDJ7Tbwfkq9WnCqts3ZDK9scnZ8JjmVW5qb2vbzaQ4eoUmV854epi8I8OaKtM8SJg+Y1XX9wt7Ti6Ra/+KyJ4Zm8HAcORH+Fl6nQOlHfF3Q0ajvZo1iCvihSpvqv0YLeLuACdDSTHqeQ4qixOJGKqgN/gUjb/wCx/F3T64qvpqee0fTj3/oswjueeFz+PkZ2ZhiAXv8A4lUl7j10HlKmhqIlCrh0pOTuCkKUhDKAACgIRuCEhcEbKRec4TE3XoQCaLE3ho1dN+QCChVdOUjSxI5+KerUpgjUczwOuiaoUHAm4ifdA99itEgVrDAqEEGZ14kj2oFlIFbuZjpB9ybbhHW0+nTbyT4o2dMGUoXZkO7Lkg5gIE/euT7oCB20CCe6JHC86TfwTxwhNzEiMvhaJ6pTh3ZXi0u09Iv5pWP3eo1XrOBkgeyTqY4fqjwxnMOAPra5XsRhXOAgtHdI9Y/RQNr7Zp4RrnVDd0ZWD23QIsOA8UFFt4FlKKiTadR1Bxc0Sx3ts/8AJvis7vdiGYh0OqxhWAF33QXXkOJ1i1ucrJ7Z33xNeQ09iz8LNSPF+pPoqanjTlLHy5k6DVp/E2ePMK2tJK258leWohLlZ8/yaStvRg6TclDD5yI70BoPjJlxVVX3le492m1s2vc8LcIUMbKIGZsuaRIkQSOhTT6Bbwj5+asRoUX6kMqtSJ0zY4L2COABTuMLrti59wVduttQdkDOoE9dFqKGEzDMIlLGODpPN2Rtn1MoA8EdfGWSVcEZ8fcq/G0nAT4p3JpWFSTY1i6mafrwVa1xs0fXJW1LCEjqEjsHlcCYkfBRO5ImiBVwha2TrxWJ3qxT6T2mk4tJ6EdCCCDddD2pUEeq55tuh2ldlPM1pIJ7xASramt3AzbaxyMD9ouIFMMfSoujiA5pPvIU7dTe/wDemOqNZh2uOXM58AzwJIEDxKKhuvSpuDnEnhlIsSeJcOA5LO75UT2jcrMtJohrgBlcTqZHooWqFaWyMfkm21aUN0n8Ha8ftDtwaVB32elWqPvfyMPEcyouJoZDTayQIdYE8BYxxXId1t+a+Dhh+1o/gJu0adx3DobdF1nZO1aeLaytRdLQXBwMhwJGhHP6uq9bTuli2OhNR1EZYXQfoYhxMENL2sHHidQeSQY13es0mQGgE3JnU8BZDWo1A4vGUwXGNJBFgbWhDTpuLzYCzXNMzBEi9uMqq7lm0HkCrtSxIAs2YgkzMEGNEH/FrEjLFgPnI4eCdOAcA4d3vNj+ouk25JsbPc0FrSALnzOs2vF0MjfpWAbtWZ9k2OhkzmytHmboX49zu6A0khpi97wbjgIKSns97SLgicwkzBk+F5BRjCVQ4OmTaRmgamREQQBZC7DalfFiN/rfvZGZpaBc/em+nBWsKs/4c8NdZpJyAd7kZOo6Kz9UUxKm3/E1LSvAL2XqvRZaRmiBIUSGeSAwLgh4JyFGx2MbSpue8w1ok/olCR9p7QbRplxIb4nQePksRjt3qGIfmbiX1HuuXEhwnkIuB0Ubae1nYjtKr5DAMrG8s3PyvKpKLywh7bEGBB1I5+HgrEIOPDsxZNPlDe1tluovyuPiCNLclDp0gbEWPu9VtcRRbicPmsXQSPB41HxCyDAZnl8fndXqFXtE0+UVdRSVNq3DNVsao92H+1bZtml3/wAjTwy625oMfSo0aIJY6LhoDjmLv5iZACjYneoljcjcrwO87WPyjghx23W1KJZll7wM0+y0j7zfEqi6NRy3OOG+C6q1PZtvlLkr9hbVLamUx3p0EXXT9l7SGQdFx/E2hwsQbFarYG3swiYcNfFW6kOzd0UYy3qzOhUK8gnmq/bVUXFtB53ULB4wGbwUzj65dYpHMZRsy6wBHZjoomMqSbfXNMUMTlAEqHjNqtYPX/CRy8wpZGNp4oAGTbj04rmeLYcTijFy8hrRwA09ABKuNv7cL+62w4n5BZ2qzK6b+B49VNTpu24Sc1dI2u1ccMJRbAzGzKbXfeA9p5+uSz+19umuwMDOzZq4TOZ3DgICrKzzYkl1oGYkwOQk2CCrUgAhJR0cId6WXzckq6qU8RwhdlbGNetkmGi73cm8upW3o7cp4OrRpNDpMDK2IazgXTrOsa8VW7OjB4UveO+6HEcSSO634e9ZjA4hz8Wyo8y575cfE/poOQgKpUf/ACJty8MeC3Tj2MEly+Tu2GxbKrA9hzNPH60RBsLk+7G878HijRqGaT3wZ+7OjgeXNdYBVOpTcLeTDGVxSm+KMISoCQApERQErjhChlKSkn6hC4TVBe+S80r0laRVEIQhE5CeqDOEJXPd9dtGrUFFl2sInxf/AIWs3m2sMPQLvvGzepXPNh0+0rZjJi5/MT8VLSWNz6HPyPY+gQ0Ux92M3i869LKBWaIdNmt4873Pqp2KqAy7iXO8+AuoYoF0NEXOs8Bx0Uq4A+S53MqgvdTd7IGYDnGo96p9r4IUqzwBaZH5TdOYXFNpYhhbIDbE851U/eelmDKsGGnKT4G4Rpy21VfqdVhvpexn67u7I/z5IWthvL9U5Uty8eUc/go9TEgRx4C3itIzBvE1PinGtgy05XDimmwX9OKkVDI4WNl1k+Q3J1DeVzT3wZ4EfopVbetkg96eiocToI81Fc3jwlQSoRJFVZpau9TI9onwEql2ht1zwcktGl9T9c1Xu4/FA/igqMU7nOow204803UuPEX8k7h3SOfBN1WxKsdCEbkObdTN3NmiviqVN1m5g53QHTzMBQg6x+rrTbm4TLQfiTwdAPIME/FV9TU2U3bksaeG+aQn7RMS04kUWxFNsu/O7QeQ+KyFIGS3Qg5m+V4UzaGIdUe6q496o4vPmdPSB5JjGDLkqDhr81RjHarGg8sudvYMV8O3EM1iHDlwPotf+zXeY4iiaNQzUpAQTq5mgPUaLH7u4wNqOoOPcq3ZOmaNP6hbqFDwWIds/aANw0OvyLHaz9cFG4qUXT+UB4e47fN0hOqBjwRIMg3HREs0nQJQEopQPKAQXFNdohq1Ez2i4JtiUpOiQH1XiFolQ8UMJQVF2jixTpPedGgn3IHGD312galcMEhrB6k6nyQ7Bo5aFSo4c7+AGqShtSnWIFUAGSM3XxGie2rtKk2l2VK7RdxvEawDxlTNu22x1ks3M9WPDkI8+KeqVQymXA8PRRahzP8AeTzUbaVaTlBENiykau0gJ9RBTlgkS5x93Na3ZOJZiMI6kRe7XTqbd1wWZxT8gHC0DmTzhJu9jzTrRoHiDyB1Hvn1STvJO3QeDz6ECoH5hSDe/OSPGY0V7tzZhysp0mFxpt77ogSNSTxvPorV2yKTKwxbyZiG022l2hcTyi0BUm396HuJpsGRuhAt5KVVXVlHaROkqaluKVjhB9T1R03W8+Ca4D0toiZa/wBFaa4M7qI8/FMVTaB/hG4WhR88HVBnCOfZA7T65JXG3ghf9aoHC4d1yF6tf6+aDNBCJ3FFcAZHqaLcUD2Oxqg4kARxl5j5rDAS6Of+Frd5q2XDMpcC5gjmGifiFnax3lCPqaGlj3ZSMu05qThxbp0KZoVw4Fp0KQV8tTwMg9CoNaWPI5FRPJPwS3NcGW9umbH3hXlXePCYhrX1rPbEtykuJtpFjfmVWMfnp25LOVWlryPcotqqYY99vB3DcTeFuJw5ixY4iOIb90nyhaUOXE/2abY7LGZCe7VGX+oXHzXZG1VSrU1CVlwSJ3yPkpis5E6ootR6iCgHuTeZK4prOgMzfELyUhIQtAqCLK797Qy0m059s36D9TC1UrnG9uK7TFOFu4ANfM/JSUleQr4KnD08xtKTGvgxa2vVSRUDGF1oAt4nxVOH5jzB1nnwU75FSwSabw1heRlP1GqradHMZuCTM+CkbROYhguG68vNMuq5GHxsEL+Y9hjFPzPmdI8kzSJLwBAkj4hA02J048/VavdjZbKVL/VVoPCkzgSPvHz0C5tRiMsl1tPCOc5pECmxoAJMSQLwDrfwWF29h2sqw15qE3Nogk6arU1Nqh7i+sS7kyYHnHwTGN2RQxBzUz2NSxjVrovBBuFDQqKErtjV6blG1jMV8M6k8MqWJExr9FBmHNXW+NA9yrGUgCfrrCoHVLBalCr2kbvkzK1PZKyJuy8KKtRwmIa52gPsieOkpaexwTRu7LVaXTax5ddV7YGJayq8ucGjs6gk8y2wT+E2sxrsOM4ytplr5sGuv4apZykpOwsUmiK3ZTSKfePfpufwtl4KLtDDhnZi12Nd7IGs8tTZWOEx9KKM1AC2k9hFyZcbCwuFX7YrN+yyuDstNrSReHAmQhCUt2TmlYr36/XySdrZDVP18k0Xc/rgrApM2VTBxFIc3j0F1bb84jLVpjq75fNQd0qWfFsv7Ic70Ca3yrZsRw7rQPeSfksuvnUJeSNOgrUX7lVjdesJvE95rXakWPyKeec1MHyPko+HdctPGR+iAweCxGU+7y+iou1qcOBTZcQen6qTihnZKVq0roPKIOFxBZUa9pu0hw8iu+7Nx4q0WVBo9oPqF89hy6v+y7aWfDOpE3put+UqHUwutyHps2xcmyUTgmyVQJRHJuEbkCFgm/KQ6oj4JHD1WgVLjNZ0NJ5Lk+MqZ6r3G5LiffaOS6NvLjBTw7zMEiLLnLQQJNxr4zwU9JYuJJ9CPj6slo4C501TdF8NL/IQmn1SSQbz9QlrDMezboNfPXzUtrKxyG2iI4k80xjXgkAaCynYh+UT5D6Crcs3119eiCy7jEes28R71ucPs0O2dTdxA52nosHo6RwW83UeauDNORlBM8/JJWvtHpvNyoJkmSeFuSgbTZUb9owm2oCsa1PI8t5fQSUKJe8NkgDXoq0HZ3LMldWPbZpTgmmSSWyZvCyjHGD8PctztXDZaWWZBB+CxGGpNdOdxFrGCRMjWBICv6KWJGfrF4SO93jzkq63W2RTxBqmoHHs2tIAManw10UA0GGqzKCWdo1rnH2TJAHSbroNLDU6YqCgKTcwh0TJjm0NjpdHV19i2rlkelo9pK74MPvXs+nh6jG0wWgtJMum4I5qjK6XjxSgmqaGbKYzAAxqb1DzjRc3+y/GSCBwNuc/Ie9HS13KNn06naukoTwNE28FHe+Otk5mjpdQ8RWvCuMqmv8A2cgHEVTypx6kfoqjeQzjKvIED3Kx/Z/Uyuqn8o+az+1MRmxNYzq4x6/7LLlmtL2NSCtSj6jmAE5meY/3UHEUy1yfpPiHDVp/3R7VYCMw0N1z8WQ8ogY03DuevXijwbpBamZJGX06pvDVIcCUzWAJ2YzXbDiFrv2ZbT7PF5DpUbH9QuPmsztKjDp4JNl43sq1OoPuuB8pv7pSvvQaGWJH0CUJQ0Koc1rhcEA+oROWRlMnBIQx9XRFAgE37tUhCVCeC0CmjIb9Yn2GDiZPMcrdYWRxlwG/4IKvd6j++/0rP8f6ircbJIik8jNKjlBdrwH+ySlT1J1J1Utw7rfNN0OK6QyZX7XeSQ0Cw1/2UWqA0CPTqOCfxJ+1P1yUfGj5fJMvINyJUECed1sf2f46M7D1WRxQuOn6K/3EP7y/64pKiTg2GPJabeo9/MBAKXd9gOZ3jAVhvZZnmq3dw91/X5Kk8FyLvEc3hqgNPh+ixGzHfZYk6QwH+79Fqtvnunofgspso/YV/wDpj/vCt6ZXT+Cnq3wiXjS5rHtYxr6PZtkzAExL/F02R7huh2IsB3W/9ybxTj2VITYgyOB7oNxxvde3H9qv/wBNn/cpa7/RkQ6VfqxB35qxiKRABhoPP72nwUrFd0ClP8XNUqi3ABzaMDTgTCe20wHaGDBAIOo594Qs/tZ5/wBViLn+ID58+qSh3qcV6XDqF+pIrtr40vLC6mWOymTEBwm2VsWAFlVPqK63kPePhlA8BlmByCz9Qq9B3iVrZNluZalUcPxfALN1an2hP8zvitNueP3V353fBZap8/mVlxd687+aNZ/sxHab4Jtz9FPfRHZCPJVpHw/RWGBPcd1TzdldEcSlqNg+ITdTWeafxOp8/mox9n65JwdSZUIdSB5W9FWEwp+CPdcFXu1SxxdBfFzte4e0u1wVPmwZT5ae5aJywH7JXHsav5h8FvlmVVaTRYWQJSSvP+vekAsk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data:image/jpeg;base64,/9j/4AAQSkZJRgABAQAAAQABAAD/2wCEAAkGBhQSEBQUExQVFBQWGRcYFxUYGBwaFxcXGhcXGBcYFxQXHCYfFxwjGhcUHy8gIycpLCwsFx4xNTAqNSYrLCkBCQoKDgwOGg8PGiwkHiQsLCwsKSwsLCwsLCwsLCwsLCwsLCwsLCwsLCwsKSwpLCwsLCwsLCwsLCwsLCwsLCkpLP/AABEIAMoA+gMBIgACEQEDEQH/xAAcAAABBQEBAQAAAAAAAAAAAAACAQMEBQYHAAj/xABDEAABAwIDBQUFBQcCBQUAAAABAAIRAyEEEjEFBkFRcRMiYYGRMqGxwfAjQlJy0QckM2KCouEU8RVTc7LCFjRDY5L/xAAaAQACAwEBAAAAAAAAAAAAAAABAgMEBQAG/8QAMBEAAgEDAwEHAwQCAwAAAAAAAAECAxEhBBIxQRMiMlFhcYEFsdEjM6HhQvAUUpH/2gAMAwEAAhEDEQA/AOgQvALyJZLLIIXiEpXoQsdcRIUUJC1dwcAUNWoGguJgC5KchMYTC/6isc38GiQXfz1NWs6CxK5RuNFeY9sjZ0kYiqL60aZ+6P8AmOH4jwHD4WkonvkyUrQszUVu0dlwuAt3yAWoU45A8x4KqkASFFxG0KbDDngHl/gKm2nt9ziWUdLy/ienLqomC2MXgueTH1N1p6f6dKpmWCCdRIsa+9FMWa1z/KB71HG9LptR/u/wkqbLaGi3tOHkPr4oa+CAdpwNgtJfTaMeV/JC60ug83etoPfY5viCD7tVOwu3aNQw18nlBB96pn7MAvfmq3GbPAE6KOf02m+MfIVXfU3YK8sLgN4atF0El7eRvbwOq2Wz8e2qzM0/4Kxq+lnRy+CzGakSIXgEUIXBVUOV22dkGr9rStXZ6VG6kHxUHA40VWyLEGHNOrXDUFaCYuNVQ7w4TsnjF0x3T3a7R7nrUoVe0Vn4l/JNB70oP4/H4HoSImOBAI0MQUhF1YI+AEBanIuhK6xw04ISnXBAQg0MhshJCNDHRBBLotSwihIApyuJlSQiCQtQtc4QBISicUiFgkXH1ixhLbuPdaObiYCucJghRpNpi5aJcfxPN3O9VWYOnnxTZ9mi01D+Y91n/kfJXB96hry2U7ef2JJ4Sj8/gCEQXkqyhBsrM7Uxrq7zSpkimPacPvEagHkFYbzbR7Kjb2n90eHM+ipMBSe8BjO6we0eJ81sfT9NGffl8IhqzaWCQaTKLJ1MdUzTx9R3dZZv1x4qPjgM5aLgKx2aAAtCrUe6ywdTprbueT1btjl9m0H0TGIqVTwA6FW1WqFCqOul3z8xtkfIhnD1XR3tPRQNpGvTFoI5QFoaNWFE2gZaQhKT6MKjG/Bn8NUp1WnKIcNQdZ8EWz8e7C1QfuH2h8/JVTj2dYEDr481b46l3Z1BXYrQakJOPZyxwb7D1g9ocDIIsjhZTcnaUh1Jx9m7enEevxWsC85Wp9nNxZKsiQkABBa67HDK4eB/REkeEsJunJSiMZjZlI0X1MM4yaZlh5sNx6KeQm94W5KtCvzmk/zu0+5PLYxyuGTVO9afn9+v5+RtwQlOQgK4jAKBOuCbhBhQJCCEbgklAYuzovNCccxAArDRWEASIkkLrBEQoyEJShF3fEjEP/FUDB0YB8yVYwoW7zf3YfzVKh/uKnwqWrfeS9EPU8bBheKIhIVSSEMbvLXFTEsYDZoueROvnHxU/MGU+7bgPAc1S48D/Vv/ADK0pDtHad1ok/Jep0kdtJWKlbxFMXS+2n1dWGHJhVuMxLQ8mYEx16AKQ/eGnTFqT3c3OLWDyBJJ9FA/Ey2vCic+qU2XX5KmO+lFxhzHs8bOHmQZ9ylU8cxwzSMvObJmFInGsdEzinHKVBxO99BkNpNfXdxI7rf/ANOTH/qntAJoxzhwdHvQkmFLJUYypLh4FaHDQ+jHENWequBeY01V/hKEUQ8eY+KFBZaE1HCaIOy8R2OKY7hmg9DY/XgumNXMNoNEyF0bZdbNRpu5tafcs36hDKkLTd0SV5KUgCyiUrN46ObB1ubQ2oOrSD8kxhqmZjXcwD6hWuJp5qdVvOm8f2rP7BfOGpn+WPRa1B3pRfuSr9v2f3RNKGE4QgIUogDkEJyEBQCA4IIRFySEtgmhIQlqcSK7YrDcXSORwhQaDcFI4IwEjgkaCHsAfurfB7x/cVNKgbvH7Kqz8NSfIqxIVHVrvJ+iJKnjYKQpUhVMQwm8VLLinH8UH3K0wbopBo1fr0R72YOWtqcWmD0KrMFXLiB5fqvSaKalTRVq8ldtgHtXdmJ5DmqPE4Cu8PcWAlse1cD8rJEnxK1JqNOJkaCB6WVti8EHd5sX1GiVpKTfqW/8V7HM6Gzqz2B1Sm1pNu63KesaEdFc4PClmCrkjvNMA+Dlrdn7KDX533IHdHLxuqzacGhifFzEss5HjLoY+jsao93swMpIzAwbcAPaPhKiYfB4jvFwawNNoblJ6EWJ4xfqumYHJVw7Zs5oj05qM3YgLw55BAvA49ZPRG9lawHK7MfLrZwQ4cYifFaXZeKBo5TYj3qBvA8GtZJgsSHU/wCZtj04JqVtzErq8SJjRDiOE+i6Nu+2MLSBH3QudObnrNHMgLqOHp5WtHIAegWb9RkrJCU1ZBQvEJUqyCQAGzvyu+BWZ3f/APbM6H4rQY+tko1n8qb/AIQqLYVKMNSB1ifW61aH7a+SaP7b919mTiEJTjggKlEGym3BOFAUDhsoYRuCD64rhjSwvEIoQuCvWKwiCE4UJQaOBDUmVGkhI0Ea2WcuIez/AJjAR1br7irIBVGLd2b6dUfccJ/KbH3K7qNvbTUdCquqjeKl5YHm72fp9hqF4hGQhWdYQhbSwvaUnN5iywlCoaZfOoB9V0ZwWW3k3eLpfTGsyBr5LQ0VbZKzEkroy+HLtZ1gg81aYfaxgNM8l7dTZMsqF4JM5RM25wOCB2DipMaFaMoSS3E8KsZd0tjW7p4QJJVTjKZNCsbxmZ7lOfQc9gptmXd4x/aolbBV2NNFzwe0IOYgZh0Asg4NrCOUox5YOyJyyOcEcQRzTmO2plaeCbwmEfh3EOJcH6k8+BPCVA21dwCSScSSG2TuQ3NL87ja1/AKLs6s0OqRpbzWlw1BooTzF+izmB2I+rVc2mDE3d91o68eil2qmtzZXnUc+6aDczZ3aVnVSO7T0n8R8fAfFbohRNk7ObQpNpt0aPMniT4qZC8/qKnaT3DJWPJClC8VBYJU7zO/dS0a1XsYOkyfcChptgAchHomtqvz4tlIezRaXO/O7Qeifha0Y7Eo+RM8QUfn/wB/o8ShcilC4IkY2UJCMoSuCNFDkRlCgMaVIV4ugpQZCvlUTKhThBQwhY4BeRELwag0EZr0g5pB0Nk7sWuXUzTd7dK3VnA/JeIUTEBzHiqz2m6j8TeIQsmnF8Mkj3lt/wBuXBSQipVWvaHt9l3uPI+Oqbq1Q0EuIAFySYA8SSsmdJxltYnuKQq7a+1qWHpl9Z4aOE6k8gNSstvF+06lTJZhx2r/AMelMfN3uXN9qY6viqmZ5dUcZi1o5AAWCv6f6fKT3VML+SGVT/qdc2TjA6mHM0eZHiToU9tLZ8iALzH+VC3eGWnTB4AesBWeNxnHkFtWi4kLbUivxm0DQ+xw7O0qxLncAqCtgMSSXOeJdqSLiOXJa/dxgyl59pxklWVcNPAISpuS5wNGqovKuzB4fa9Rhy4hoezTOI9U9W2eC8GZabgqTtbCjvABBhqv2QHIyFHa/I6lZ3jgbxDcrYGhTW7+8GGw+ZlaoKbiZBdIBH5tB5ocViJBKxO8uzH1nDJ7Tbwfkq9WnCqts3ZDK9scnZ8JjmVW5qb2vbzaQ4eoUmV854epi8I8OaKtM8SJg+Y1XX9wt7Ti6Ra/+KyJ4Zm8HAcORH+Fl6nQOlHfF3Q0ajvZo1iCvihSpvqv0YLeLuACdDSTHqeQ4qixOJGKqgN/gUjb/wCx/F3T64qvpqee0fTj3/oswjueeFz+PkZ2ZhiAXv8A4lUl7j10HlKmhqIlCrh0pOTuCkKUhDKAACgIRuCEhcEbKRec4TE3XoQCaLE3ho1dN+QCChVdOUjSxI5+KerUpgjUczwOuiaoUHAm4ifdA99itEgVrDAqEEGZ14kj2oFlIFbuZjpB9ybbhHW0+nTbyT4o2dMGUoXZkO7Lkg5gIE/euT7oCB20CCe6JHC86TfwTxwhNzEiMvhaJ6pTh3ZXi0u09Iv5pWP3eo1XrOBkgeyTqY4fqjwxnMOAPra5XsRhXOAgtHdI9Y/RQNr7Zp4RrnVDd0ZWD23QIsOA8UFFt4FlKKiTadR1Bxc0Sx3ts/8AJvis7vdiGYh0OqxhWAF33QXXkOJ1i1ucrJ7Z33xNeQ09iz8LNSPF+pPoqanjTlLHy5k6DVp/E2ePMK2tJK258leWohLlZ8/yaStvRg6TclDD5yI70BoPjJlxVVX3le492m1s2vc8LcIUMbKIGZsuaRIkQSOhTT6Bbwj5+asRoUX6kMqtSJ0zY4L2COABTuMLrti59wVduttQdkDOoE9dFqKGEzDMIlLGODpPN2Rtn1MoA8EdfGWSVcEZ8fcq/G0nAT4p3JpWFSTY1i6mafrwVa1xs0fXJW1LCEjqEjsHlcCYkfBRO5ImiBVwha2TrxWJ3qxT6T2mk4tJ6EdCCCDddD2pUEeq55tuh2ldlPM1pIJ7xASramt3AzbaxyMD9ouIFMMfSoujiA5pPvIU7dTe/wDemOqNZh2uOXM58AzwJIEDxKKhuvSpuDnEnhlIsSeJcOA5LO75UT2jcrMtJohrgBlcTqZHooWqFaWyMfkm21aUN0n8Ha8ftDtwaVB32elWqPvfyMPEcyouJoZDTayQIdYE8BYxxXId1t+a+Dhh+1o/gJu0adx3DobdF1nZO1aeLaytRdLQXBwMhwJGhHP6uq9bTuli2OhNR1EZYXQfoYhxMENL2sHHidQeSQY13es0mQGgE3JnU8BZDWo1A4vGUwXGNJBFgbWhDTpuLzYCzXNMzBEi9uMqq7lm0HkCrtSxIAs2YgkzMEGNEH/FrEjLFgPnI4eCdOAcA4d3vNj+ouk25JsbPc0FrSALnzOs2vF0MjfpWAbtWZ9k2OhkzmytHmboX49zu6A0khpi97wbjgIKSns97SLgicwkzBk+F5BRjCVQ4OmTaRmgamREQQBZC7DalfFiN/rfvZGZpaBc/em+nBWsKs/4c8NdZpJyAd7kZOo6Kz9UUxKm3/E1LSvAL2XqvRZaRmiBIUSGeSAwLgh4JyFGx2MbSpue8w1ok/olCR9p7QbRplxIb4nQePksRjt3qGIfmbiX1HuuXEhwnkIuB0Ubae1nYjtKr5DAMrG8s3PyvKpKLywh7bEGBB1I5+HgrEIOPDsxZNPlDe1tluovyuPiCNLclDp0gbEWPu9VtcRRbicPmsXQSPB41HxCyDAZnl8fndXqFXtE0+UVdRSVNq3DNVsao92H+1bZtml3/wAjTwy625oMfSo0aIJY6LhoDjmLv5iZACjYneoljcjcrwO87WPyjghx23W1KJZll7wM0+y0j7zfEqi6NRy3OOG+C6q1PZtvlLkr9hbVLamUx3p0EXXT9l7SGQdFx/E2hwsQbFarYG3swiYcNfFW6kOzd0UYy3qzOhUK8gnmq/bVUXFtB53ULB4wGbwUzj65dYpHMZRsy6wBHZjoomMqSbfXNMUMTlAEqHjNqtYPX/CRy8wpZGNp4oAGTbj04rmeLYcTijFy8hrRwA09ABKuNv7cL+62w4n5BZ2qzK6b+B49VNTpu24Sc1dI2u1ccMJRbAzGzKbXfeA9p5+uSz+19umuwMDOzZq4TOZ3DgICrKzzYkl1oGYkwOQk2CCrUgAhJR0cId6WXzckq6qU8RwhdlbGNetkmGi73cm8upW3o7cp4OrRpNDpMDK2IazgXTrOsa8VW7OjB4UveO+6HEcSSO634e9ZjA4hz8Wyo8y575cfE/poOQgKpUf/ACJty8MeC3Tj2MEly+Tu2GxbKrA9hzNPH60RBsLk+7G878HijRqGaT3wZ+7OjgeXNdYBVOpTcLeTDGVxSm+KMISoCQApERQErjhChlKSkn6hC4TVBe+S80r0laRVEIQhE5CeqDOEJXPd9dtGrUFFl2sInxf/AIWs3m2sMPQLvvGzepXPNh0+0rZjJi5/MT8VLSWNz6HPyPY+gQ0Ux92M3i869LKBWaIdNmt4873Pqp2KqAy7iXO8+AuoYoF0NEXOs8Bx0Uq4A+S53MqgvdTd7IGYDnGo96p9r4IUqzwBaZH5TdOYXFNpYhhbIDbE851U/eelmDKsGGnKT4G4Rpy21VfqdVhvpexn67u7I/z5IWthvL9U5Uty8eUc/go9TEgRx4C3itIzBvE1PinGtgy05XDimmwX9OKkVDI4WNl1k+Q3J1DeVzT3wZ4EfopVbetkg96eiocToI81Fc3jwlQSoRJFVZpau9TI9onwEql2ht1zwcktGl9T9c1Xu4/FA/igqMU7nOow204803UuPEX8k7h3SOfBN1WxKsdCEbkObdTN3NmiviqVN1m5g53QHTzMBQg6x+rrTbm4TLQfiTwdAPIME/FV9TU2U3bksaeG+aQn7RMS04kUWxFNsu/O7QeQ+KyFIGS3Qg5m+V4UzaGIdUe6q496o4vPmdPSB5JjGDLkqDhr81RjHarGg8sudvYMV8O3EM1iHDlwPotf+zXeY4iiaNQzUpAQTq5mgPUaLH7u4wNqOoOPcq3ZOmaNP6hbqFDwWIds/aANw0OvyLHaz9cFG4qUXT+UB4e47fN0hOqBjwRIMg3HREs0nQJQEopQPKAQXFNdohq1Ez2i4JtiUpOiQH1XiFolQ8UMJQVF2jixTpPedGgn3IHGD312galcMEhrB6k6nyQ7Bo5aFSo4c7+AGqShtSnWIFUAGSM3XxGie2rtKk2l2VK7RdxvEawDxlTNu22x1ks3M9WPDkI8+KeqVQymXA8PRRahzP8AeTzUbaVaTlBENiykau0gJ9RBTlgkS5x93Na3ZOJZiMI6kRe7XTqbd1wWZxT8gHC0DmTzhJu9jzTrRoHiDyB1Hvn1STvJO3QeDz6ECoH5hSDe/OSPGY0V7tzZhysp0mFxpt77ogSNSTxvPorV2yKTKwxbyZiG022l2hcTyi0BUm396HuJpsGRuhAt5KVVXVlHaROkqaluKVjhB9T1R03W8+Ca4D0toiZa/wBFaa4M7qI8/FMVTaB/hG4WhR88HVBnCOfZA7T65JXG3ghf9aoHC4d1yF6tf6+aDNBCJ3FFcAZHqaLcUD2Oxqg4kARxl5j5rDAS6Of+Frd5q2XDMpcC5gjmGifiFnax3lCPqaGlj3ZSMu05qThxbp0KZoVw4Fp0KQV8tTwMg9CoNaWPI5FRPJPwS3NcGW9umbH3hXlXePCYhrX1rPbEtykuJtpFjfmVWMfnp25LOVWlryPcotqqYY99vB3DcTeFuJw5ixY4iOIb90nyhaUOXE/2abY7LGZCe7VGX+oXHzXZG1VSrU1CVlwSJ3yPkpis5E6ootR6iCgHuTeZK4prOgMzfELyUhIQtAqCLK797Qy0m059s36D9TC1UrnG9uK7TFOFu4ANfM/JSUleQr4KnD08xtKTGvgxa2vVSRUDGF1oAt4nxVOH5jzB1nnwU75FSwSabw1heRlP1GqradHMZuCTM+CkbROYhguG68vNMuq5GHxsEL+Y9hjFPzPmdI8kzSJLwBAkj4hA02J048/VavdjZbKVL/VVoPCkzgSPvHz0C5tRiMsl1tPCOc5pECmxoAJMSQLwDrfwWF29h2sqw15qE3Nogk6arU1Nqh7i+sS7kyYHnHwTGN2RQxBzUz2NSxjVrovBBuFDQqKErtjV6blG1jMV8M6k8MqWJExr9FBmHNXW+NA9yrGUgCfrrCoHVLBalCr2kbvkzK1PZKyJuy8KKtRwmIa52gPsieOkpaexwTRu7LVaXTax5ddV7YGJayq8ucGjs6gk8y2wT+E2sxrsOM4ytplr5sGuv4apZykpOwsUmiK3ZTSKfePfpufwtl4KLtDDhnZi12Nd7IGs8tTZWOEx9KKM1AC2k9hFyZcbCwuFX7YrN+yyuDstNrSReHAmQhCUt2TmlYr36/XySdrZDVP18k0Xc/rgrApM2VTBxFIc3j0F1bb84jLVpjq75fNQd0qWfFsv7Ic70Ca3yrZsRw7rQPeSfksuvnUJeSNOgrUX7lVjdesJvE95rXakWPyKeec1MHyPko+HdctPGR+iAweCxGU+7y+iou1qcOBTZcQen6qTihnZKVq0roPKIOFxBZUa9pu0hw8iu+7Nx4q0WVBo9oPqF89hy6v+y7aWfDOpE3put+UqHUwutyHps2xcmyUTgmyVQJRHJuEbkCFgm/KQ6oj4JHD1WgVLjNZ0NJ5Lk+MqZ6r3G5LiffaOS6NvLjBTw7zMEiLLnLQQJNxr4zwU9JYuJJ9CPj6slo4C501TdF8NL/IQmn1SSQbz9QlrDMezboNfPXzUtrKxyG2iI4k80xjXgkAaCynYh+UT5D6Crcs3119eiCy7jEes28R71ucPs0O2dTdxA52nosHo6RwW83UeauDNORlBM8/JJWvtHpvNyoJkmSeFuSgbTZUb9owm2oCsa1PI8t5fQSUKJe8NkgDXoq0HZ3LMldWPbZpTgmmSSWyZvCyjHGD8PctztXDZaWWZBB+CxGGpNdOdxFrGCRMjWBICv6KWJGfrF4SO93jzkq63W2RTxBqmoHHs2tIAManw10UA0GGqzKCWdo1rnH2TJAHSbroNLDU6YqCgKTcwh0TJjm0NjpdHV19i2rlkelo9pK74MPvXs+nh6jG0wWgtJMum4I5qjK6XjxSgmqaGbKYzAAxqb1DzjRc3+y/GSCBwNuc/Ie9HS13KNn06naukoTwNE28FHe+Otk5mjpdQ8RWvCuMqmv8A2cgHEVTypx6kfoqjeQzjKvIED3Kx/Z/Uyuqn8o+az+1MRmxNYzq4x6/7LLlmtL2NSCtSj6jmAE5meY/3UHEUy1yfpPiHDVp/3R7VYCMw0N1z8WQ8ogY03DuevXijwbpBamZJGX06pvDVIcCUzWAJ2YzXbDiFrv2ZbT7PF5DpUbH9QuPmsztKjDp4JNl43sq1OoPuuB8pv7pSvvQaGWJH0CUJQ0Koc1rhcEA+oROWRlMnBIQx9XRFAgE37tUhCVCeC0CmjIb9Yn2GDiZPMcrdYWRxlwG/4IKvd6j++/0rP8f6ircbJIik8jNKjlBdrwH+ySlT1J1J1Utw7rfNN0OK6QyZX7XeSQ0Cw1/2UWqA0CPTqOCfxJ+1P1yUfGj5fJMvINyJUECed1sf2f46M7D1WRxQuOn6K/3EP7y/64pKiTg2GPJabeo9/MBAKXd9gOZ3jAVhvZZnmq3dw91/X5Kk8FyLvEc3hqgNPh+ixGzHfZYk6QwH+79Fqtvnunofgspso/YV/wDpj/vCt6ZXT+Cnq3wiXjS5rHtYxr6PZtkzAExL/F02R7huh2IsB3W/9ybxTj2VITYgyOB7oNxxvde3H9qv/wBNn/cpa7/RkQ6VfqxB35qxiKRABhoPP72nwUrFd0ClP8XNUqi3ABzaMDTgTCe20wHaGDBAIOo594Qs/tZ5/wBViLn+ID58+qSh3qcV6XDqF+pIrtr40vLC6mWOymTEBwm2VsWAFlVPqK63kPePhlA8BlmByCz9Qq9B3iVrZNluZalUcPxfALN1an2hP8zvitNueP3V353fBZap8/mVlxd687+aNZ/sxHab4Jtz9FPfRHZCPJVpHw/RWGBPcd1TzdldEcSlqNg+ITdTWeafxOp8/mox9n65JwdSZUIdSB5W9FWEwp+CPdcFXu1SxxdBfFzte4e0u1wVPmwZT5ae5aJywH7JXHsav5h8FvlmVVaTRYWQJSSvP+vekAsk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data:image/jpeg;base64,/9j/4AAQSkZJRgABAQAAAQABAAD/2wCEAAkGBhQSEBQUExQVFBQWGRcYFxUYGBwaFxcXGhcXGBcYFxQXHCYfFxwjGhcUHy8gIycpLCwsFx4xNTAqNSYrLCkBCQoKDgwOGg8PGiwkHiQsLCwsKSwsLCwsLCwsLCwsLCwsLCwsLCwsLCwsKSwpLCwsLCwsLCwsLCwsLCwsLCkpLP/AABEIAMoA+gMBIgACEQEDEQH/xAAcAAABBQEBAQAAAAAAAAAAAAACAQMEBQYHAAj/xABDEAABAwIDBQUFBQcCBQUAAAABAAIRAyEEEjEFBkFRcRMiYYGRMqGxwfAjQlJy0QckM2KCouEU8RVTc7LCFjRDY5L/xAAaAQACAwEBAAAAAAAAAAAAAAABAgMEBQAG/8QAMBEAAgEDAwEHAwQCAwAAAAAAAAECAxEhBBIxQRMiMlFhcYEFsdEjM6HhQvAUUpH/2gAMAwEAAhEDEQA/AOgQvALyJZLLIIXiEpXoQsdcRIUUJC1dwcAUNWoGguJgC5KchMYTC/6isc38GiQXfz1NWs6CxK5RuNFeY9sjZ0kYiqL60aZ+6P8AmOH4jwHD4WkonvkyUrQszUVu0dlwuAt3yAWoU45A8x4KqkASFFxG0KbDDngHl/gKm2nt9ziWUdLy/ienLqomC2MXgueTH1N1p6f6dKpmWCCdRIsa+9FMWa1z/KB71HG9LptR/u/wkqbLaGi3tOHkPr4oa+CAdpwNgtJfTaMeV/JC60ug83etoPfY5viCD7tVOwu3aNQw18nlBB96pn7MAvfmq3GbPAE6KOf02m+MfIVXfU3YK8sLgN4atF0El7eRvbwOq2Wz8e2qzM0/4Kxq+lnRy+CzGakSIXgEUIXBVUOV22dkGr9rStXZ6VG6kHxUHA40VWyLEGHNOrXDUFaCYuNVQ7w4TsnjF0x3T3a7R7nrUoVe0Vn4l/JNB70oP4/H4HoSImOBAI0MQUhF1YI+AEBanIuhK6xw04ISnXBAQg0MhshJCNDHRBBLotSwihIApyuJlSQiCQtQtc4QBISicUiFgkXH1ixhLbuPdaObiYCucJghRpNpi5aJcfxPN3O9VWYOnnxTZ9mi01D+Y91n/kfJXB96hry2U7ef2JJ4Sj8/gCEQXkqyhBsrM7Uxrq7zSpkimPacPvEagHkFYbzbR7Kjb2n90eHM+ipMBSe8BjO6we0eJ81sfT9NGffl8IhqzaWCQaTKLJ1MdUzTx9R3dZZv1x4qPjgM5aLgKx2aAAtCrUe6ywdTprbueT1btjl9m0H0TGIqVTwA6FW1WqFCqOul3z8xtkfIhnD1XR3tPRQNpGvTFoI5QFoaNWFE2gZaQhKT6MKjG/Bn8NUp1WnKIcNQdZ8EWz8e7C1QfuH2h8/JVTj2dYEDr481b46l3Z1BXYrQakJOPZyxwb7D1g9ocDIIsjhZTcnaUh1Jx9m7enEevxWsC85Wp9nNxZKsiQkABBa67HDK4eB/REkeEsJunJSiMZjZlI0X1MM4yaZlh5sNx6KeQm94W5KtCvzmk/zu0+5PLYxyuGTVO9afn9+v5+RtwQlOQgK4jAKBOuCbhBhQJCCEbgklAYuzovNCccxAArDRWEASIkkLrBEQoyEJShF3fEjEP/FUDB0YB8yVYwoW7zf3YfzVKh/uKnwqWrfeS9EPU8bBheKIhIVSSEMbvLXFTEsYDZoueROvnHxU/MGU+7bgPAc1S48D/Vv/ADK0pDtHad1ok/Jep0kdtJWKlbxFMXS+2n1dWGHJhVuMxLQ8mYEx16AKQ/eGnTFqT3c3OLWDyBJJ9FA/Ey2vCic+qU2XX5KmO+lFxhzHs8bOHmQZ9ylU8cxwzSMvObJmFInGsdEzinHKVBxO99BkNpNfXdxI7rf/ANOTH/qntAJoxzhwdHvQkmFLJUYypLh4FaHDQ+jHENWequBeY01V/hKEUQ8eY+KFBZaE1HCaIOy8R2OKY7hmg9DY/XgumNXMNoNEyF0bZdbNRpu5tafcs36hDKkLTd0SV5KUgCyiUrN46ObB1ubQ2oOrSD8kxhqmZjXcwD6hWuJp5qdVvOm8f2rP7BfOGpn+WPRa1B3pRfuSr9v2f3RNKGE4QgIUogDkEJyEBQCA4IIRFySEtgmhIQlqcSK7YrDcXSORwhQaDcFI4IwEjgkaCHsAfurfB7x/cVNKgbvH7Kqz8NSfIqxIVHVrvJ+iJKnjYKQpUhVMQwm8VLLinH8UH3K0wbopBo1fr0R72YOWtqcWmD0KrMFXLiB5fqvSaKalTRVq8ldtgHtXdmJ5DmqPE4Cu8PcWAlse1cD8rJEnxK1JqNOJkaCB6WVti8EHd5sX1GiVpKTfqW/8V7HM6Gzqz2B1Sm1pNu63KesaEdFc4PClmCrkjvNMA+Dlrdn7KDX533IHdHLxuqzacGhifFzEss5HjLoY+jsao93swMpIzAwbcAPaPhKiYfB4jvFwawNNoblJ6EWJ4xfqumYHJVw7Zs5oj05qM3YgLw55BAvA49ZPRG9lawHK7MfLrZwQ4cYifFaXZeKBo5TYj3qBvA8GtZJgsSHU/wCZtj04JqVtzErq8SJjRDiOE+i6Nu+2MLSBH3QudObnrNHMgLqOHp5WtHIAegWb9RkrJCU1ZBQvEJUqyCQAGzvyu+BWZ3f/APbM6H4rQY+tko1n8qb/AIQqLYVKMNSB1ifW61aH7a+SaP7b919mTiEJTjggKlEGym3BOFAUDhsoYRuCD64rhjSwvEIoQuCvWKwiCE4UJQaOBDUmVGkhI0Ea2WcuIez/AJjAR1br7irIBVGLd2b6dUfccJ/KbH3K7qNvbTUdCquqjeKl5YHm72fp9hqF4hGQhWdYQhbSwvaUnN5iywlCoaZfOoB9V0ZwWW3k3eLpfTGsyBr5LQ0VbZKzEkroy+HLtZ1gg81aYfaxgNM8l7dTZMsqF4JM5RM25wOCB2DipMaFaMoSS3E8KsZd0tjW7p4QJJVTjKZNCsbxmZ7lOfQc9gptmXd4x/aolbBV2NNFzwe0IOYgZh0Asg4NrCOUox5YOyJyyOcEcQRzTmO2plaeCbwmEfh3EOJcH6k8+BPCVA21dwCSScSSG2TuQ3NL87ja1/AKLs6s0OqRpbzWlw1BooTzF+izmB2I+rVc2mDE3d91o68eil2qmtzZXnUc+6aDczZ3aVnVSO7T0n8R8fAfFbohRNk7ObQpNpt0aPMniT4qZC8/qKnaT3DJWPJClC8VBYJU7zO/dS0a1XsYOkyfcChptgAchHomtqvz4tlIezRaXO/O7Qeifha0Y7Eo+RM8QUfn/wB/o8ShcilC4IkY2UJCMoSuCNFDkRlCgMaVIV4ugpQZCvlUTKhThBQwhY4BeRELwag0EZr0g5pB0Nk7sWuXUzTd7dK3VnA/JeIUTEBzHiqz2m6j8TeIQsmnF8Mkj3lt/wBuXBSQipVWvaHt9l3uPI+Oqbq1Q0EuIAFySYA8SSsmdJxltYnuKQq7a+1qWHpl9Z4aOE6k8gNSstvF+06lTJZhx2r/AMelMfN3uXN9qY6viqmZ5dUcZi1o5AAWCv6f6fKT3VML+SGVT/qdc2TjA6mHM0eZHiToU9tLZ8iALzH+VC3eGWnTB4AesBWeNxnHkFtWi4kLbUivxm0DQ+xw7O0qxLncAqCtgMSSXOeJdqSLiOXJa/dxgyl59pxklWVcNPAISpuS5wNGqovKuzB4fa9Rhy4hoezTOI9U9W2eC8GZabgqTtbCjvABBhqv2QHIyFHa/I6lZ3jgbxDcrYGhTW7+8GGw+ZlaoKbiZBdIBH5tB5ocViJBKxO8uzH1nDJ7Tbwfkq9WnCqts3ZDK9scnZ8JjmVW5qb2vbzaQ4eoUmV854epi8I8OaKtM8SJg+Y1XX9wt7Ti6Ra/+KyJ4Zm8HAcORH+Fl6nQOlHfF3Q0ajvZo1iCvihSpvqv0YLeLuACdDSTHqeQ4qixOJGKqgN/gUjb/wCx/F3T64qvpqee0fTj3/oswjueeFz+PkZ2ZhiAXv8A4lUl7j10HlKmhqIlCrh0pOTuCkKUhDKAACgIRuCEhcEbKRec4TE3XoQCaLE3ho1dN+QCChVdOUjSxI5+KerUpgjUczwOuiaoUHAm4ifdA99itEgVrDAqEEGZ14kj2oFlIFbuZjpB9ybbhHW0+nTbyT4o2dMGUoXZkO7Lkg5gIE/euT7oCB20CCe6JHC86TfwTxwhNzEiMvhaJ6pTh3ZXi0u09Iv5pWP3eo1XrOBkgeyTqY4fqjwxnMOAPra5XsRhXOAgtHdI9Y/RQNr7Zp4RrnVDd0ZWD23QIsOA8UFFt4FlKKiTadR1Bxc0Sx3ts/8AJvis7vdiGYh0OqxhWAF33QXXkOJ1i1ucrJ7Z33xNeQ09iz8LNSPF+pPoqanjTlLHy5k6DVp/E2ePMK2tJK258leWohLlZ8/yaStvRg6TclDD5yI70BoPjJlxVVX3le492m1s2vc8LcIUMbKIGZsuaRIkQSOhTT6Bbwj5+asRoUX6kMqtSJ0zY4L2COABTuMLrti59wVduttQdkDOoE9dFqKGEzDMIlLGODpPN2Rtn1MoA8EdfGWSVcEZ8fcq/G0nAT4p3JpWFSTY1i6mafrwVa1xs0fXJW1LCEjqEjsHlcCYkfBRO5ImiBVwha2TrxWJ3qxT6T2mk4tJ6EdCCCDddD2pUEeq55tuh2ldlPM1pIJ7xASramt3AzbaxyMD9ouIFMMfSoujiA5pPvIU7dTe/wDemOqNZh2uOXM58AzwJIEDxKKhuvSpuDnEnhlIsSeJcOA5LO75UT2jcrMtJohrgBlcTqZHooWqFaWyMfkm21aUN0n8Ha8ftDtwaVB32elWqPvfyMPEcyouJoZDTayQIdYE8BYxxXId1t+a+Dhh+1o/gJu0adx3DobdF1nZO1aeLaytRdLQXBwMhwJGhHP6uq9bTuli2OhNR1EZYXQfoYhxMENL2sHHidQeSQY13es0mQGgE3JnU8BZDWo1A4vGUwXGNJBFgbWhDTpuLzYCzXNMzBEi9uMqq7lm0HkCrtSxIAs2YgkzMEGNEH/FrEjLFgPnI4eCdOAcA4d3vNj+ouk25JsbPc0FrSALnzOs2vF0MjfpWAbtWZ9k2OhkzmytHmboX49zu6A0khpi97wbjgIKSns97SLgicwkzBk+F5BRjCVQ4OmTaRmgamREQQBZC7DalfFiN/rfvZGZpaBc/em+nBWsKs/4c8NdZpJyAd7kZOo6Kz9UUxKm3/E1LSvAL2XqvRZaRmiBIUSGeSAwLgh4JyFGx2MbSpue8w1ok/olCR9p7QbRplxIb4nQePksRjt3qGIfmbiX1HuuXEhwnkIuB0Ubae1nYjtKr5DAMrG8s3PyvKpKLywh7bEGBB1I5+HgrEIOPDsxZNPlDe1tluovyuPiCNLclDp0gbEWPu9VtcRRbicPmsXQSPB41HxCyDAZnl8fndXqFXtE0+UVdRSVNq3DNVsao92H+1bZtml3/wAjTwy625oMfSo0aIJY6LhoDjmLv5iZACjYneoljcjcrwO87WPyjghx23W1KJZll7wM0+y0j7zfEqi6NRy3OOG+C6q1PZtvlLkr9hbVLamUx3p0EXXT9l7SGQdFx/E2hwsQbFarYG3swiYcNfFW6kOzd0UYy3qzOhUK8gnmq/bVUXFtB53ULB4wGbwUzj65dYpHMZRsy6wBHZjoomMqSbfXNMUMTlAEqHjNqtYPX/CRy8wpZGNp4oAGTbj04rmeLYcTijFy8hrRwA09ABKuNv7cL+62w4n5BZ2qzK6b+B49VNTpu24Sc1dI2u1ccMJRbAzGzKbXfeA9p5+uSz+19umuwMDOzZq4TOZ3DgICrKzzYkl1oGYkwOQk2CCrUgAhJR0cId6WXzckq6qU8RwhdlbGNetkmGi73cm8upW3o7cp4OrRpNDpMDK2IazgXTrOsa8VW7OjB4UveO+6HEcSSO634e9ZjA4hz8Wyo8y575cfE/poOQgKpUf/ACJty8MeC3Tj2MEly+Tu2GxbKrA9hzNPH60RBsLk+7G878HijRqGaT3wZ+7OjgeXNdYBVOpTcLeTDGVxSm+KMISoCQApERQErjhChlKSkn6hC4TVBe+S80r0laRVEIQhE5CeqDOEJXPd9dtGrUFFl2sInxf/AIWs3m2sMPQLvvGzepXPNh0+0rZjJi5/MT8VLSWNz6HPyPY+gQ0Ux92M3i869LKBWaIdNmt4873Pqp2KqAy7iXO8+AuoYoF0NEXOs8Bx0Uq4A+S53MqgvdTd7IGYDnGo96p9r4IUqzwBaZH5TdOYXFNpYhhbIDbE851U/eelmDKsGGnKT4G4Rpy21VfqdVhvpexn67u7I/z5IWthvL9U5Uty8eUc/go9TEgRx4C3itIzBvE1PinGtgy05XDimmwX9OKkVDI4WNl1k+Q3J1DeVzT3wZ4EfopVbetkg96eiocToI81Fc3jwlQSoRJFVZpau9TI9onwEql2ht1zwcktGl9T9c1Xu4/FA/igqMU7nOow204803UuPEX8k7h3SOfBN1WxKsdCEbkObdTN3NmiviqVN1m5g53QHTzMBQg6x+rrTbm4TLQfiTwdAPIME/FV9TU2U3bksaeG+aQn7RMS04kUWxFNsu/O7QeQ+KyFIGS3Qg5m+V4UzaGIdUe6q496o4vPmdPSB5JjGDLkqDhr81RjHarGg8sudvYMV8O3EM1iHDlwPotf+zXeY4iiaNQzUpAQTq5mgPUaLH7u4wNqOoOPcq3ZOmaNP6hbqFDwWIds/aANw0OvyLHaz9cFG4qUXT+UB4e47fN0hOqBjwRIMg3HREs0nQJQEopQPKAQXFNdohq1Ez2i4JtiUpOiQH1XiFolQ8UMJQVF2jixTpPedGgn3IHGD312galcMEhrB6k6nyQ7Bo5aFSo4c7+AGqShtSnWIFUAGSM3XxGie2rtKk2l2VK7RdxvEawDxlTNu22x1ks3M9WPDkI8+KeqVQymXA8PRRahzP8AeTzUbaVaTlBENiykau0gJ9RBTlgkS5x93Na3ZOJZiMI6kRe7XTqbd1wWZxT8gHC0DmTzhJu9jzTrRoHiDyB1Hvn1STvJO3QeDz6ECoH5hSDe/OSPGY0V7tzZhysp0mFxpt77ogSNSTxvPorV2yKTKwxbyZiG022l2hcTyi0BUm396HuJpsGRuhAt5KVVXVlHaROkqaluKVjhB9T1R03W8+Ca4D0toiZa/wBFaa4M7qI8/FMVTaB/hG4WhR88HVBnCOfZA7T65JXG3ghf9aoHC4d1yF6tf6+aDNBCJ3FFcAZHqaLcUD2Oxqg4kARxl5j5rDAS6Of+Frd5q2XDMpcC5gjmGifiFnax3lCPqaGlj3ZSMu05qThxbp0KZoVw4Fp0KQV8tTwMg9CoNaWPI5FRPJPwS3NcGW9umbH3hXlXePCYhrX1rPbEtykuJtpFjfmVWMfnp25LOVWlryPcotqqYY99vB3DcTeFuJw5ixY4iOIb90nyhaUOXE/2abY7LGZCe7VGX+oXHzXZG1VSrU1CVlwSJ3yPkpis5E6ootR6iCgHuTeZK4prOgMzfELyUhIQtAqCLK797Qy0m059s36D9TC1UrnG9uK7TFOFu4ANfM/JSUleQr4KnD08xtKTGvgxa2vVSRUDGF1oAt4nxVOH5jzB1nnwU75FSwSabw1heRlP1GqradHMZuCTM+CkbROYhguG68vNMuq5GHxsEL+Y9hjFPzPmdI8kzSJLwBAkj4hA02J048/VavdjZbKVL/VVoPCkzgSPvHz0C5tRiMsl1tPCOc5pECmxoAJMSQLwDrfwWF29h2sqw15qE3Nogk6arU1Nqh7i+sS7kyYHnHwTGN2RQxBzUz2NSxjVrovBBuFDQqKErtjV6blG1jMV8M6k8MqWJExr9FBmHNXW+NA9yrGUgCfrrCoHVLBalCr2kbvkzK1PZKyJuy8KKtRwmIa52gPsieOkpaexwTRu7LVaXTax5ddV7YGJayq8ucGjs6gk8y2wT+E2sxrsOM4ytplr5sGuv4apZykpOwsUmiK3ZTSKfePfpufwtl4KLtDDhnZi12Nd7IGs8tTZWOEx9KKM1AC2k9hFyZcbCwuFX7YrN+yyuDstNrSReHAmQhCUt2TmlYr36/XySdrZDVP18k0Xc/rgrApM2VTBxFIc3j0F1bb84jLVpjq75fNQd0qWfFsv7Ic70Ca3yrZsRw7rQPeSfksuvnUJeSNOgrUX7lVjdesJvE95rXakWPyKeec1MHyPko+HdctPGR+iAweCxGU+7y+iou1qcOBTZcQen6qTihnZKVq0roPKIOFxBZUa9pu0hw8iu+7Nx4q0WVBo9oPqF89hy6v+y7aWfDOpE3put+UqHUwutyHps2xcmyUTgmyVQJRHJuEbkCFgm/KQ6oj4JHD1WgVLjNZ0NJ5Lk+MqZ6r3G5LiffaOS6NvLjBTw7zMEiLLnLQQJNxr4zwU9JYuJJ9CPj6slo4C501TdF8NL/IQmn1SSQbz9QlrDMezboNfPXzUtrKxyG2iI4k80xjXgkAaCynYh+UT5D6Crcs3119eiCy7jEes28R71ucPs0O2dTdxA52nosHo6RwW83UeauDNORlBM8/JJWvtHpvNyoJkmSeFuSgbTZUb9owm2oCsa1PI8t5fQSUKJe8NkgDXoq0HZ3LMldWPbZpTgmmSSWyZvCyjHGD8PctztXDZaWWZBB+CxGGpNdOdxFrGCRMjWBICv6KWJGfrF4SO93jzkq63W2RTxBqmoHHs2tIAManw10UA0GGqzKCWdo1rnH2TJAHSbroNLDU6YqCgKTcwh0TJjm0NjpdHV19i2rlkelo9pK74MPvXs+nh6jG0wWgtJMum4I5qjK6XjxSgmqaGbKYzAAxqb1DzjRc3+y/GSCBwNuc/Ie9HS13KNn06naukoTwNE28FHe+Otk5mjpdQ8RWvCuMqmv8A2cgHEVTypx6kfoqjeQzjKvIED3Kx/Z/Uyuqn8o+az+1MRmxNYzq4x6/7LLlmtL2NSCtSj6jmAE5meY/3UHEUy1yfpPiHDVp/3R7VYCMw0N1z8WQ8ogY03DuevXijwbpBamZJGX06pvDVIcCUzWAJ2YzXbDiFrv2ZbT7PF5DpUbH9QuPmsztKjDp4JNl43sq1OoPuuB8pv7pSvvQaGWJH0CUJQ0Koc1rhcEA+oROWRlMnBIQx9XRFAgE37tUhCVCeC0CmjIb9Yn2GDiZPMcrdYWRxlwG/4IKvd6j++/0rP8f6ircbJIik8jNKjlBdrwH+ySlT1J1J1Utw7rfNN0OK6QyZX7XeSQ0Cw1/2UWqA0CPTqOCfxJ+1P1yUfGj5fJMvINyJUECed1sf2f46M7D1WRxQuOn6K/3EP7y/64pKiTg2GPJabeo9/MBAKXd9gOZ3jAVhvZZnmq3dw91/X5Kk8FyLvEc3hqgNPh+ixGzHfZYk6QwH+79Fqtvnunofgspso/YV/wDpj/vCt6ZXT+Cnq3wiXjS5rHtYxr6PZtkzAExL/F02R7huh2IsB3W/9ybxTj2VITYgyOB7oNxxvde3H9qv/wBNn/cpa7/RkQ6VfqxB35qxiKRABhoPP72nwUrFd0ClP8XNUqi3ABzaMDTgTCe20wHaGDBAIOo594Qs/tZ5/wBViLn+ID58+qSh3qcV6XDqF+pIrtr40vLC6mWOymTEBwm2VsWAFlVPqK63kPePhlA8BlmByCz9Qq9B3iVrZNluZalUcPxfALN1an2hP8zvitNueP3V353fBZap8/mVlxd687+aNZ/sxHab4Jtz9FPfRHZCPJVpHw/RWGBPcd1TzdldEcSlqNg+ITdTWeafxOp8/mox9n65JwdSZUIdSB5W9FWEwp+CPdcFXu1SxxdBfFzte4e0u1wVPmwZT5ae5aJywH7JXHsav5h8FvlmVVaTRYWQJSSvP+vekAskS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http://pravkamchatka.ru/wp-content/uploads/2012/10/varfolom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86214" cy="3786214"/>
          </a:xfrm>
          <a:prstGeom prst="rect">
            <a:avLst/>
          </a:prstGeom>
          <a:noFill/>
        </p:spPr>
      </p:pic>
      <p:pic>
        <p:nvPicPr>
          <p:cNvPr id="26638" name="Picture 14" descr="http://upload.wikimedia.org/wikipedia/commons/7/71/Nesterov_Svjatoj_Serg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66"/>
            <a:ext cx="4214842" cy="5715040"/>
          </a:xfrm>
          <a:prstGeom prst="rect">
            <a:avLst/>
          </a:prstGeom>
          <a:noFill/>
        </p:spPr>
      </p:pic>
      <p:pic>
        <p:nvPicPr>
          <p:cNvPr id="26640" name="Picture 16" descr="https://encrypted-tbn0.gstatic.com/images?q=tbn:ANd9GcRomWcsihXjILZyeAP_B9jSdaL5Dles3AjeM_lggcl15v3fvirP4rzm4W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50057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МАМА… Простое, казалось бы, слово…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hombiz.ru/wp-content/uploads/2011/02/%D0%98%D0%BD%D1%82%D0%B5%D1%80%D0%BD%D0%B5%D1%82-%D0%BC%D0%B0%D0%B3%D0%B0%D0%B7%D0%B8%D0%BD-%D0%B4%D0%BB%D1%8F-%D0%BC%D0%B0%D0%BC-%D0%B8-%D0%B4%D0%B5%D1%82%D0%B5%D0%B9-%D0%BC%D0%B0%D0%B3%D0%B0%D0%B7%D0%B8%D0%BD-%D0%B4%D0%BB%D1%8F-%D0%B1%D1%83%D0%B4%D1%83%D1%89%D0%B8%D1%85-%D0%BC%D0%B0%D0%BC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643602" cy="4852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2000240"/>
            <a:ext cx="3000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Мама любит и жалеет.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Мама понимает.</a:t>
            </a:r>
            <a:br>
              <a:rPr lang="ru-RU" sz="3200" dirty="0" smtClean="0"/>
            </a:br>
            <a:r>
              <a:rPr lang="ru-RU" sz="3200" dirty="0" smtClean="0"/>
              <a:t>Мама всё моя умеет,</a:t>
            </a:r>
            <a:br>
              <a:rPr lang="ru-RU" sz="3200" dirty="0" smtClean="0"/>
            </a:br>
            <a:r>
              <a:rPr lang="ru-RU" sz="3200" dirty="0" smtClean="0"/>
              <a:t>Всё на свете знает!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НИУ-ВШЭ\II курс\НИС\Дисскурс-анализ\Конференция 1 марта\Картинки\1304103268_1303362452_1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3434705" cy="2295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D:\НИУ-ВШЭ\II курс\НИС\Дисскурс-анализ\Конференция 1 марта\Картинки\450283_3579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3240361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407194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Только солнце - одно на свете.</a:t>
            </a:r>
            <a:br>
              <a:rPr lang="ru-RU" sz="2800" dirty="0" smtClean="0"/>
            </a:br>
            <a:r>
              <a:rPr lang="ru-RU" sz="2800" dirty="0" smtClean="0"/>
              <a:t>Только мама - одна на свете.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64305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Сколько звезд на ясном небе!</a:t>
            </a:r>
            <a:br>
              <a:rPr lang="ru-RU" sz="2400" dirty="0" smtClean="0"/>
            </a:br>
            <a:r>
              <a:rPr lang="ru-RU" sz="2400" dirty="0" smtClean="0"/>
              <a:t>Сколько колосков в полях!</a:t>
            </a:r>
            <a:br>
              <a:rPr lang="ru-RU" sz="2400" dirty="0" smtClean="0"/>
            </a:br>
            <a:r>
              <a:rPr lang="ru-RU" sz="2400" dirty="0" smtClean="0"/>
              <a:t>Сколько песенок </a:t>
            </a:r>
            <a:r>
              <a:rPr lang="ru-RU" sz="2400" dirty="0" err="1" smtClean="0"/>
              <a:t>y</a:t>
            </a:r>
            <a:r>
              <a:rPr lang="ru-RU" sz="2400" dirty="0" smtClean="0"/>
              <a:t> птицы!</a:t>
            </a:r>
            <a:br>
              <a:rPr lang="ru-RU" sz="2400" dirty="0" smtClean="0"/>
            </a:br>
            <a:r>
              <a:rPr lang="ru-RU" sz="2400" dirty="0" smtClean="0"/>
              <a:t>Сколько листьев на ветвях!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19424"/>
            <a:ext cx="5753100" cy="3838576"/>
          </a:xfrm>
          <a:prstGeom prst="rect">
            <a:avLst/>
          </a:prstGeom>
          <a:noFill/>
        </p:spPr>
      </p:pic>
      <p:pic>
        <p:nvPicPr>
          <p:cNvPr id="16388" name="Picture 4" descr="http://ounet.ru/uploads/images/00/02/22/2011/07/18/7c10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85728"/>
            <a:ext cx="4762500" cy="3362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Как я тебя люблю - не передать!</a:t>
            </a:r>
            <a:br>
              <a:rPr lang="ru-RU" sz="2400" dirty="0" smtClean="0"/>
            </a:br>
            <a:r>
              <a:rPr lang="ru-RU" sz="2400" dirty="0" smtClean="0"/>
              <a:t>Ты лучше всех, скажу об этом прямо!</a:t>
            </a:r>
            <a:br>
              <a:rPr lang="ru-RU" sz="2400" dirty="0" smtClean="0"/>
            </a:br>
            <a:r>
              <a:rPr lang="ru-RU" sz="2400" dirty="0" smtClean="0"/>
              <a:t>Хочу тебе всем сердцем пожелать</a:t>
            </a:r>
            <a:br>
              <a:rPr lang="ru-RU" sz="2400" dirty="0" smtClean="0"/>
            </a:br>
            <a:r>
              <a:rPr lang="ru-RU" sz="2400" dirty="0" smtClean="0"/>
              <a:t>Любви, удачи и здоровья, мама!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714752"/>
            <a:ext cx="3214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чтобы с каждым годом ты была</a:t>
            </a:r>
            <a:br>
              <a:rPr lang="ru-RU" sz="2400" dirty="0" smtClean="0"/>
            </a:br>
            <a:r>
              <a:rPr lang="ru-RU" sz="2400" dirty="0" smtClean="0"/>
              <a:t>Счастливее, прекрасней и моложе!</a:t>
            </a:r>
            <a:br>
              <a:rPr lang="ru-RU" sz="2400" dirty="0" smtClean="0"/>
            </a:br>
            <a:r>
              <a:rPr lang="ru-RU" sz="2400" dirty="0" smtClean="0"/>
              <a:t>И радостной улыбкою цвела...</a:t>
            </a:r>
            <a:br>
              <a:rPr lang="ru-RU" sz="2400" dirty="0" smtClean="0"/>
            </a:br>
            <a:r>
              <a:rPr lang="ru-RU" sz="2400" dirty="0" smtClean="0"/>
              <a:t>Ты для меня на свете всех дороже!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ounet.ru/uploads/images/00/02/22/2011/07/18/4b87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43450" cy="3171826"/>
          </a:xfrm>
          <a:prstGeom prst="rect">
            <a:avLst/>
          </a:prstGeom>
          <a:noFill/>
        </p:spPr>
      </p:pic>
      <p:pic>
        <p:nvPicPr>
          <p:cNvPr id="20484" name="Picture 4" descr="http://ounet.ru/uploads/images/00/02/22/2011/07/18/23e7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14752"/>
            <a:ext cx="4762500" cy="2919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285728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Голос ласковый и нежный</a:t>
            </a:r>
            <a:br>
              <a:rPr lang="ru-RU" sz="2800" dirty="0" smtClean="0"/>
            </a:br>
            <a:r>
              <a:rPr lang="ru-RU" sz="2800" dirty="0" smtClean="0"/>
              <a:t>Вьется птицей надо мной.</a:t>
            </a:r>
            <a:br>
              <a:rPr lang="ru-RU" sz="2800" dirty="0" smtClean="0"/>
            </a:br>
            <a:r>
              <a:rPr lang="ru-RU" sz="2800" dirty="0" smtClean="0"/>
              <a:t>Как легко и безмятежно</a:t>
            </a:r>
            <a:br>
              <a:rPr lang="ru-RU" sz="2800" dirty="0" smtClean="0"/>
            </a:br>
            <a:r>
              <a:rPr lang="ru-RU" sz="2800" dirty="0" smtClean="0"/>
              <a:t>Рядом с мамочкой родной!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929066"/>
            <a:ext cx="32861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колени к маме сяду</a:t>
            </a:r>
            <a:br>
              <a:rPr lang="ru-RU" sz="2800" dirty="0" smtClean="0"/>
            </a:br>
            <a:r>
              <a:rPr lang="ru-RU" sz="2800" dirty="0" smtClean="0"/>
              <a:t>И уютно обнимусь.</a:t>
            </a:r>
            <a:br>
              <a:rPr lang="ru-RU" sz="2800" dirty="0" smtClean="0"/>
            </a:br>
            <a:r>
              <a:rPr lang="ru-RU" sz="2800" dirty="0" smtClean="0"/>
              <a:t>Слаще счастья мне не надо,</a:t>
            </a:r>
            <a:br>
              <a:rPr lang="ru-RU" sz="2800" dirty="0" smtClean="0"/>
            </a:br>
            <a:r>
              <a:rPr lang="ru-RU" sz="2800" dirty="0" smtClean="0"/>
              <a:t>Ничего я не боюсь!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6" name="AutoShape 2" descr="data:image/jpeg;base64,/9j/4AAQSkZJRgABAQAAAQABAAD/2wCEAAkGBhAQDxIPEBAPDw0PDw8PDQ0NDw8PDQ0NFBAVFBQQFBQXHCYeFxkjGRQSHy8gIycpLCwsFR4xNTAqNSYtLCkBCQoKDgwOFA8PFykcHBwpKSkpKSkpKSkpKSkpKSkpKSkpKS0pKSkpKSkpKSkpKSkpKSwpKSkpKSkpKSkpKSkpKf/AABEIALEBHAMBIgACEQEDEQH/xAAcAAACAgMBAQAAAAAAAAAAAAADBAIFAAEGBwj/xAA8EAACAgIABAQFAgQDBwUBAAABAgADBBEFEiExBhNBUQcUImGBcZEjMrHwQnLRM1JigqHB4RdTkqKyFf/EABkBAAMBAQEAAAAAAAAAAAAAAAABAgMEBf/EABwRAQEBAQADAQEAAAAAAAAAAAABEQIhMUESUf/aAAwDAQACEQMRAD8Aq0SMV1ySVRmuqcePSarrjdKTVdUaqrlAalI5VVBUpH6a5UDSUw60wyVQ6VR4RdaYQUxpaoQUysLSfkzDTHhTNWVdD+kMGqLJqlZk1y+vqlRmLM60ijyFijVSzsr3BeRMjV3kSXy8slxpv5aGBWfLzXy8tfloN6YEq2pgbK5ZWVxWyuAV7pF3WPukXdIiJOsA6xx0gHWBFHWAdY26wDrGCjLBMIw4gWEAWYSBhmEGwlAFhBkQzCDIlQgjNSZEiRAPXK6YzXTJV1xuqqMw66o1XVJpTGa6Y8JGqqPUpI11RqquVIBqq4ytUjSsbRJpIztQWqEFcKtcIK48Z3oAVxTiuUtNZcjZ3pV7baWvJOe8Vqf4Y9NOfz0jkKdOQ4x4iv0SGVB/wKP6nc43I+Id9VmnCXJv6hoI+vcMOn7iWfizMCKZ5lk387E/eT1zPS/1XtPCOIVZdS3VElW2CD0ZGHdWHv8A2NywTEnM/CHhBGNbkEtq63kVD/IPK2C4+5JIP+UT0FcSc/48t51sVK4s2cXUtzj6gLao8VqpeqLWVy0srilqRYFXZXFba5Z2pFLUkBWWJFbFljasTsWIqSsWLuI5YsWcREUsEXcRtxF7BGCriAcRlxAOIAu4gmh2gWlAIwZEKRBmOEGZHUm0jGHt1SR2pICpI7SkqQC1VxquqRqWN0pNJCrEpjFdUJWkZSqX+Wd6CSuN1CYtUy6+usc1jog77dgo1+ZWM7dMKsmBK7hviPDyHNdGTRbav81ddqs4Hvy99QfEPFOPSxrPO9inRVF7H22dQZWrblifFcDzamUAc4BKH15vb8zn834jVY4V8nHvpx2ZV88rzIuz3Pbp+m5WfFX4gVYmJ5GPaxzcusNQ1DAGmk6/jlvQa7a6nfp3C9CbryX4gZVi5DUOrVsvVkcaOj2/fvOShMrLstcvZY9th1zWWu1jnXQbZus7r4TeD8HiT3Lk2WC+rlamiuxE56unNYQVJOj07+sltuOy+C/CnHD2tZ3KW3PyUsByVch5Sy+v1dN76fT07nfoDU6jGFw6uipKahy1VKEQd/pH3/vvNukWHOldbXFbK5ZWJFLVk2NZVbbXErUlnasRuWZ1pFbasTtWWVwiNwk01dasTtEsLRErRIBNxFbBG7BFrIklHEXsEasi1kYKuIB4w8A8AA0C0M0E0YCaDMI0G0qEGZEiSM1GHvFSxykRWkR6kTSEaqWO1LFaRHahNYnozUsZRYCoRpBLYURVlXZ4VockvzNsk637/eWwEIsNZ68j+LnhGjDx6eIYlbU5NOTWGvrd9oDsq5B2Nhwg307669pSH465QG1wsPzuUB7yXLOwGublAGv03PYfGPCfmuHZeP05rMa4V79LQhKH8MBPlBz+Pt7faSrnzHR+I/iNxHPBS+/+CwAbHqRUoOjsEg7JO/v6Tmbbix2xLHQXbEseUDQGz6AakSZEmJcb3LvwTxNsbiWHcp1y5VKPo63XY4Rx+zH9pQySsfQkEaIIOiCOxBiD7JYQDrKPwD4mTP4fRdzq14qRcpQRzV3AaPMPTety+eNEKWiKWrHbYncZHTfkjcIjcI9cYhc8ybQldEbo5c0RuaTVFLYjbHLmiVryCpayKWRm1opY0CAsi7wztF7GgALIu8NY0XdoAJjBPCMYFjKCDQTQjGCJlQkTIkzbGRgHvtUeoiVUdpmsI9THKhEqY7UZryjo5VGUi1ZjFZlsKOsIINZNTJZ1PU+SfFmAcfPy6P8A28q9R/kNhZP/AKlZ9bgz5r+NOGK+M3EdrqqLvyVKHf8A8Ij4cGTI7mMZHcVaNzBIlpnNEZ/hnFbsawXY91lFo6eZSxViPY+4+xnX8O+LfGAyoMhchnYKi3UVFmY9AoK8u+s5LgDYnzKfPLacMnVpobltTfZx06gHuPaexcI8B+HMlgMXI827QdVrzXGQmuvME2CCDr06QB3wP8SDxBGruCV5lQ5mVNhLa9650BJI0dAjrrY950F2cZ5c/ga3h+Ybq7mb5e6puZtc11TH662/VN9ft+k9DvrbvMum/DLs4xG7MkL2MStsmdrUS3LiduVB22ROyyTS0S3Iill0hZZFrLIkpWXRZ7Jp3i7vAN2WReyyad4u7wDbvAs00zQTNKwMZoFmm2MGxlBhaDYzCYMmMMJkdzRM1uGJ19A0mO0mV9RjlLTSCrGkx2syuqaOVNNYmn62jSNEa2jKPLY04pkwYo+QqrzMdAf3qUedx6xz5dIJY70q/wAx+5PpHms8074v8QfK4lprsrGWyFcZGYcxuboOn23v8T5/+JdOGl9IxbmvuNJbPtdrGd8ktvmJf323QdABPSOL+DskpfnZN1VS49F1oTT2sqohYk67dAe254XmZBd2c92JP/iTZDkLsZEmbJkCZC2EzA00TIwAgaEpuZWDKzI6/wArIxVl/QjqIDc3zSQ7vwV46Wl2XPey2kqvllgbeVwSDzepGj7HtPWcPj1GRWLKnWyth0ZO36H2P2M+bOadP4F44aMjyyf4WRpT7LYP5W/Pb8j2k9Rrz09quKn2ldkY4leM8j1m/wD+jMdjZC/HiF1UfbKBi9rgxUKu1TFLBLO4CJWpJIhYYu7Ry1IrYkICzmAYw9gi7iUAnaCYwjwTRhAmDYyTQbRhFjIEzZMgTGTRM1MM1KS99raOVNK6po5U8qKWNTRup5XVNG63lxKxreHFoA2ewiC3alXx3ivLWQD1c8o1+dy5WdiWbxNsi0V1npvS+wX1YyV2I2JYmRWWdB9F6nRPKf8AEPbrqVvAsxaiWsBHPoCzRIGj2nVUOli91dGBB9VIPoZV6Kcqb4lceWjg+Q6kH5io41RHr56lCfwpY/ifNDGem/FzJvpNeC2zi+YcnHc/4vpKsn4Lb/6+s4Gq6v5W9GH8U341lLaAIAW5bBvXYhk6bHUD2mab4VpmjNzTQCM1MlhiNSa+VkC2KzMbx5juya6JycwXv6/f7dShX6m+WMJ5XOhYMU5t2qmgSmx0Qnsdb7zpeMcUwL8flxuHWUWDlIvChlAB6gsOp2Nj9ZIcmBJ1WFWVh0KkMD9wQZp10f8AWREDei8H8QHIDnQXlbS6O9qRvcsPmZxfhXI+qwbAJVW0Og6Eg6/cTofPnN3Mrfm7FicmZ83K7z5o3SVHzkwTXRI3SJvhgMu8XeCN8g10AywRZ1hmsgXaVABYsAwjDGBaUC7CDYQzCDYRkCwgzDMIMiBUOa3JkSMpL3JHjdTytreNVPGtZ12RhbpWLdqDtzJWpWN2bKbi1hJT/mP9JJbdwHET1Q/qP6RylfTqMKseUqkAryKNEbHaDv4U6bfGsNVn+62zUx9j/Zlbh5uQUXlVNaGmbpsDpA8Ss4iykVXUVMegYqGK/fRUw3CxwPxN4zmWpVVm4ppsquc15FfXHvQrroeum6A636GcH8wwRlGtWcvP0/3Tsa9us9F8Z8OzFxG+e4slgYhqcRcZA+Rcv8qry6I6nvrpueav9/2P9I4zvtd3WBcGupccot7+bZm3IPMuavS+VSfSpeYfdiT1GtQ/AuBNdjZd28SrGpRPMyMksb1cAsEx1B6u30g76dRL/wAI8K4b5FTcXpz6qbSfls5bLDgMhbQU8n+yO9jr7b6Tpcf4a8KzeICvCrLcPxaufKyFyLbFybnH8OpG30A7kg+hESa8YK9N/p6jud/6GZTcV3o65lKHroEH0P26CegfDnwhRmU8VqyFBspWpKbiPrpsBvJZfyi79+089Q6IPtoxh6z/AOkdAXpe5LAHbojdftrX96kOJ8EyMXENa3ocVNbpSpauhbvsd+vvDcE8RZVFVRzVL49yg1ZPQug10WzX2117695nirxBRZUK67qn5mBbkdW+kdu331/1mNt10ZMebcQx/qY/8R/qZXMsvs1QSdEH7g7HvKq6vrNJWdiOBlmpyygFuUgE9h1B7evadPjZnOisehZQTrtsicny+stsDPTkCkhSv0/Ue495Hc1XFyro2SJtiwt/aaLTLGpg3SJtgC8gXhgHNkgbYE2SBePAObZE2QJeQLx4BmeDLQZeRLwwJMZAmaLSJaMmGDM2TIkxkiZHUkZGMnsaPDrdqV3nSL5MAsLMuB8/ZiBu3CVtGFnVZJ5g3Xsd1O/x6xSp45WwI69j3/SBG+D5v8PlPden4PaVviLxZ5J8mivz8t+iVj+Vfu5/7f0lRxLJagsFYjp0I9V9I3wjGpQB0HOzjbWN1L/b/wAR0p/GcK4KmKtvFeIMMvNqra0bKmujlBZUqXtvYAB9N9JwXiDwrlV4lHE7QCmc9ltvKAPIsdyyBuvZlOx7dp1XxF4si004pVgl1i25PIF5xjVsOYD771r0+mE8b/Ezh+bwo4VC3Jbug1LZWoRQjr9JIY/4QY4z68VWeBfHNmJiXYL1Lk4+UrDHrt01dWS2l6q3TkPfXv19THMfLxsOqu3hmbnY2cqj5ml6TZhZVnXYK75R20O+h7d5w+C9RqKvaiHmOgwLdNd+n59p2fhT4mZOIgrFqW0LoCq2vzAB7KykFf3I+0VGarvDPjU4KcRFtdjXZg2jVqvl15BFu+fZ6KTYNa32nH4FtaPzWobawlg5N8oZihVST6aJB39pfeJ/EzX/ADCqvKmXl/OW9+/KFFfX0B67/Sc+LlFJTX8RrFYue3lqrAL+7b/AlQquOHaCj52nLsRQox1L2V0oNdQNj9O0YxcUOxaupmUNvkHMwC73yk/p0m8Xh2Zl+W9rWilRpXt9F9kU9z9/6zrMbHWlAiKFUfu33J9TI6rXn05LjFQS0hF5F0h5B/gJQErKx9f+JceIlIuYkg84DADuq6A6/sZUW0tzcpBDDuCOvbcUOgWa9PX0i7r+/bUM4ZSDoj1GwR/WRsRnPNrqT3HbZlRFFwsplPI29egPoY+LvvKg9bB00Rrevcd44r6k9RfFO+bIl4sHm+eRi9FLTReD55EtGNELyJaQ55EtAtT5pEtIEzNx4Gy01zSJMiWjJMtIkyHNNbgWpkzW5Hc1uVidemtkQXnRQ2zavIVp5HjVbSvreMpZGD6PGEs+4letkn5ogGcVxluXlLqG6lW32P8ApOVxONX4FpVgTXvZQH6W/wCNGI/v11OjOQu5J8ai9OS2tGHpstzD7g+h/SMqX8FcSTN4lkZFr/UKUpxqLeViaCRznWtE7A3/AJv0npniDArt4Xl1CtFJxLghFQXRFZII6e88dy/Avl7sx8qtAPqCZJC611/n7H8j0nO5viLLUPR83c1R+l1pyLTRYPUAbAK/iUi+n0j8Osqp+DYTkJpcWpHYhdcyDlOz/wAs8u+MXiTAycmr5MrZk08yX3oA1Dpr6a+3K5BJ6jeuo/Ti+F8FzLcJ7EsC4Sk86nLUVl+n0mhWJ5u3dRDcP4DX0Nj83ryqDya++uphannn6o/lWs7DYHedR4b49jUkLbh01t2GRWCTv785JH4M3Vip5jr2VgCNDQ1+kBxPARVJGvtI1pjsLstHG1G1I2DzsYi9np0/achg8SakgEk1+o6/T+k6CviIYbHY+pMVilDxKzWYecbTmr6e68q/99wnHMXkK2psa6EdTr2/HUj8w/HcHztOmhYo1rsHX237yqGfaimtxzAjWrQW0B7bgTOMXq6I31cx6gHooTXXWuh66+8q2rIA66DDcdet30X6Io0vQAa3voB95PIQEdPx+0r0M0nTUB1B2T3+0kYA7B9pvzPf94FonPJB4HmkeeGHpjmmc0X8yS54sPRdyJaQ5prmhg1PmmuaQLTXNHhamTIkyPNM3AtbM1uaJmtx4Te5k1ua5ow7dXhUaJI8OjzNR5Gh0eV6vDLbALBbJGy0RT5jUDZlfeMaZa8faQt4hygnYAAlc92/WVfEcvm+gH6R3+5lJD4rxi3IPKSRUOyDoCfQt7mU9y9Y+B1il46xwrBKOYIdbAbXMB0DAHY2PXRl54cyyTy6J16b6alZiJtNRnw+6ploH6IzBW6kaBMDzw6HiNJVRaFOydHrDZOKtlQYKdkes6LxG2P5BSrqeUa5V2Nic7w28tSB16dD9osJy+bQRsag8XMZOnp7S74hib30nPWrykgxKXAzmI9JWZoY9SfUxevJ0dekPbZtf6QzDBFzD1Ovb0mC7cCGkW6dYDU7V3AERhG3B2LArC56TJMiCI1KJuSDSHNNbgBdzNwe5gaAEmpEtNbgEzNbkSZqASJmprczcYb3NbmtzNwJ2CwyTJkzWMsmJkyAbbtFLZkyCStvrKizv+ZkyWEhFLpkyEFOYf8AKZCr/ar/AJ1/qJkyIfHoqfyflv8A8yt4D/s3/wA3+kyZGSGX6zl+JfzmamSfpxXWd/2jS9pkyOiF5JpkyAQXvCHtMmRGXkHmTIyDmTJkpLcyZMgbJkyZAMmTJkAyZMmQDUyZMg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AQDxIPEBAPDw0PDw8PDQ0NDw8PDQ0NFBAVFBQQFBQXHCYeFxkjGRQSHy8gIycpLCwsFR4xNTAqNSYtLCkBCQoKDgwOFA8PFykcHBwpKSkpKSkpKSkpKSkpKSkpKSkpKS0pKSkpKSkpKSkpKSkpKSwpKSkpKSkpKSkpKSkpKf/AABEIALEBHAMBIgACEQEDEQH/xAAcAAACAgMBAQAAAAAAAAAAAAADBAIFAAEGBwj/xAA8EAACAgIABAQFAgQDBwUBAAABAgADBBEFEiExBhNBUQcUImGBcZEjMrHwQnLRM1JigqHB4RdTkqKyFf/EABkBAAMBAQEAAAAAAAAAAAAAAAABAgMEBf/EABwRAQEBAQADAQEAAAAAAAAAAAABEQIhMUESUf/aAAwDAQACEQMRAD8Aq0SMV1ySVRmuqcePSarrjdKTVdUaqrlAalI5VVBUpH6a5UDSUw60wyVQ6VR4RdaYQUxpaoQUysLSfkzDTHhTNWVdD+kMGqLJqlZk1y+vqlRmLM60ijyFijVSzsr3BeRMjV3kSXy8slxpv5aGBWfLzXy8tfloN6YEq2pgbK5ZWVxWyuAV7pF3WPukXdIiJOsA6xx0gHWBFHWAdY26wDrGCjLBMIw4gWEAWYSBhmEGwlAFhBkQzCDIlQgjNSZEiRAPXK6YzXTJV1xuqqMw66o1XVJpTGa6Y8JGqqPUpI11RqquVIBqq4ytUjSsbRJpIztQWqEFcKtcIK48Z3oAVxTiuUtNZcjZ3pV7baWvJOe8Vqf4Y9NOfz0jkKdOQ4x4iv0SGVB/wKP6nc43I+Id9VmnCXJv6hoI+vcMOn7iWfizMCKZ5lk387E/eT1zPS/1XtPCOIVZdS3VElW2CD0ZGHdWHv8A2NywTEnM/CHhBGNbkEtq63kVD/IPK2C4+5JIP+UT0FcSc/48t51sVK4s2cXUtzj6gLao8VqpeqLWVy0srilqRYFXZXFba5Z2pFLUkBWWJFbFljasTsWIqSsWLuI5YsWcREUsEXcRtxF7BGCriAcRlxAOIAu4gmh2gWlAIwZEKRBmOEGZHUm0jGHt1SR2pICpI7SkqQC1VxquqRqWN0pNJCrEpjFdUJWkZSqX+Wd6CSuN1CYtUy6+usc1jog77dgo1+ZWM7dMKsmBK7hviPDyHNdGTRbav81ddqs4Hvy99QfEPFOPSxrPO9inRVF7H22dQZWrblifFcDzamUAc4BKH15vb8zn834jVY4V8nHvpx2ZV88rzIuz3Pbp+m5WfFX4gVYmJ5GPaxzcusNQ1DAGmk6/jlvQa7a6nfp3C9CbryX4gZVi5DUOrVsvVkcaOj2/fvOShMrLstcvZY9th1zWWu1jnXQbZus7r4TeD8HiT3Lk2WC+rlamiuxE56unNYQVJOj07+sltuOy+C/CnHD2tZ3KW3PyUsByVch5Sy+v1dN76fT07nfoDU6jGFw6uipKahy1VKEQd/pH3/vvNukWHOldbXFbK5ZWJFLVk2NZVbbXErUlnasRuWZ1pFbasTtWWVwiNwk01dasTtEsLRErRIBNxFbBG7BFrIklHEXsEasi1kYKuIB4w8A8AA0C0M0E0YCaDMI0G0qEGZEiSM1GHvFSxykRWkR6kTSEaqWO1LFaRHahNYnozUsZRYCoRpBLYURVlXZ4VockvzNsk637/eWwEIsNZ68j+LnhGjDx6eIYlbU5NOTWGvrd9oDsq5B2Nhwg307669pSH465QG1wsPzuUB7yXLOwGublAGv03PYfGPCfmuHZeP05rMa4V79LQhKH8MBPlBz+Pt7faSrnzHR+I/iNxHPBS+/+CwAbHqRUoOjsEg7JO/v6Tmbbix2xLHQXbEseUDQGz6AakSZEmJcb3LvwTxNsbiWHcp1y5VKPo63XY4Rx+zH9pQySsfQkEaIIOiCOxBiD7JYQDrKPwD4mTP4fRdzq14qRcpQRzV3AaPMPTety+eNEKWiKWrHbYncZHTfkjcIjcI9cYhc8ybQldEbo5c0RuaTVFLYjbHLmiVryCpayKWRm1opY0CAsi7wztF7GgALIu8NY0XdoAJjBPCMYFjKCDQTQjGCJlQkTIkzbGRgHvtUeoiVUdpmsI9THKhEqY7UZryjo5VGUi1ZjFZlsKOsIINZNTJZ1PU+SfFmAcfPy6P8A28q9R/kNhZP/AKlZ9bgz5r+NOGK+M3EdrqqLvyVKHf8A8Ij4cGTI7mMZHcVaNzBIlpnNEZ/hnFbsawXY91lFo6eZSxViPY+4+xnX8O+LfGAyoMhchnYKi3UVFmY9AoK8u+s5LgDYnzKfPLacMnVpobltTfZx06gHuPaexcI8B+HMlgMXI827QdVrzXGQmuvME2CCDr06QB3wP8SDxBGruCV5lQ5mVNhLa9650BJI0dAjrrY950F2cZ5c/ga3h+Ybq7mb5e6puZtc11TH662/VN9ft+k9DvrbvMum/DLs4xG7MkL2MStsmdrUS3LiduVB22ROyyTS0S3Iill0hZZFrLIkpWXRZ7Jp3i7vAN2WReyyad4u7wDbvAs00zQTNKwMZoFmm2MGxlBhaDYzCYMmMMJkdzRM1uGJ19A0mO0mV9RjlLTSCrGkx2syuqaOVNNYmn62jSNEa2jKPLY04pkwYo+QqrzMdAf3qUedx6xz5dIJY70q/wAx+5PpHms8074v8QfK4lprsrGWyFcZGYcxuboOn23v8T5/+JdOGl9IxbmvuNJbPtdrGd8ktvmJf323QdABPSOL+DskpfnZN1VS49F1oTT2sqohYk67dAe254XmZBd2c92JP/iTZDkLsZEmbJkCZC2EzA00TIwAgaEpuZWDKzI6/wArIxVl/QjqIDc3zSQ7vwV46Wl2XPey2kqvllgbeVwSDzepGj7HtPWcPj1GRWLKnWyth0ZO36H2P2M+bOadP4F44aMjyyf4WRpT7LYP5W/Pb8j2k9Rrz09quKn2ldkY4leM8j1m/wD+jMdjZC/HiF1UfbKBi9rgxUKu1TFLBLO4CJWpJIhYYu7Ry1IrYkICzmAYw9gi7iUAnaCYwjwTRhAmDYyTQbRhFjIEzZMgTGTRM1MM1KS99raOVNK6po5U8qKWNTRup5XVNG63lxKxreHFoA2ewiC3alXx3ivLWQD1c8o1+dy5WdiWbxNsi0V1npvS+wX1YyV2I2JYmRWWdB9F6nRPKf8AEPbrqVvAsxaiWsBHPoCzRIGj2nVUOli91dGBB9VIPoZV6Kcqb4lceWjg+Q6kH5io41RHr56lCfwpY/ifNDGem/FzJvpNeC2zi+YcnHc/4vpKsn4Lb/6+s4Gq6v5W9GH8U341lLaAIAW5bBvXYhk6bHUD2mab4VpmjNzTQCM1MlhiNSa+VkC2KzMbx5juya6JycwXv6/f7dShX6m+WMJ5XOhYMU5t2qmgSmx0Qnsdb7zpeMcUwL8flxuHWUWDlIvChlAB6gsOp2Nj9ZIcmBJ1WFWVh0KkMD9wQZp10f8AWREDei8H8QHIDnQXlbS6O9qRvcsPmZxfhXI+qwbAJVW0Og6Eg6/cTofPnN3Mrfm7FicmZ83K7z5o3SVHzkwTXRI3SJvhgMu8XeCN8g10AywRZ1hmsgXaVABYsAwjDGBaUC7CDYQzCDYRkCwgzDMIMiBUOa3JkSMpL3JHjdTytreNVPGtZ12RhbpWLdqDtzJWpWN2bKbi1hJT/mP9JJbdwHET1Q/qP6RylfTqMKseUqkAryKNEbHaDv4U6bfGsNVn+62zUx9j/Zlbh5uQUXlVNaGmbpsDpA8Ss4iykVXUVMegYqGK/fRUw3CxwPxN4zmWpVVm4ppsquc15FfXHvQrroeum6A636GcH8wwRlGtWcvP0/3Tsa9us9F8Z8OzFxG+e4slgYhqcRcZA+Rcv8qry6I6nvrpueav9/2P9I4zvtd3WBcGupccot7+bZm3IPMuavS+VSfSpeYfdiT1GtQ/AuBNdjZd28SrGpRPMyMksb1cAsEx1B6u30g76dRL/wAI8K4b5FTcXpz6qbSfls5bLDgMhbQU8n+yO9jr7b6Tpcf4a8KzeICvCrLcPxaufKyFyLbFybnH8OpG30A7kg+hESa8YK9N/p6jud/6GZTcV3o65lKHroEH0P26CegfDnwhRmU8VqyFBspWpKbiPrpsBvJZfyi79+089Q6IPtoxh6z/AOkdAXpe5LAHbojdftrX96kOJ8EyMXENa3ocVNbpSpauhbvsd+vvDcE8RZVFVRzVL49yg1ZPQug10WzX2117695nirxBRZUK67qn5mBbkdW+kdu331/1mNt10ZMebcQx/qY/8R/qZXMsvs1QSdEH7g7HvKq6vrNJWdiOBlmpyygFuUgE9h1B7evadPjZnOisehZQTrtsicny+stsDPTkCkhSv0/Ue495Hc1XFyro2SJtiwt/aaLTLGpg3SJtgC8gXhgHNkgbYE2SBePAObZE2QJeQLx4BmeDLQZeRLwwJMZAmaLSJaMmGDM2TIkxkiZHUkZGMnsaPDrdqV3nSL5MAsLMuB8/ZiBu3CVtGFnVZJ5g3Xsd1O/x6xSp45WwI69j3/SBG+D5v8PlPden4PaVviLxZ5J8mivz8t+iVj+Vfu5/7f0lRxLJagsFYjp0I9V9I3wjGpQB0HOzjbWN1L/b/wAR0p/GcK4KmKtvFeIMMvNqra0bKmujlBZUqXtvYAB9N9JwXiDwrlV4lHE7QCmc9ltvKAPIsdyyBuvZlOx7dp1XxF4si004pVgl1i25PIF5xjVsOYD771r0+mE8b/Ezh+bwo4VC3Jbug1LZWoRQjr9JIY/4QY4z68VWeBfHNmJiXYL1Lk4+UrDHrt01dWS2l6q3TkPfXv19THMfLxsOqu3hmbnY2cqj5ml6TZhZVnXYK75R20O+h7d5w+C9RqKvaiHmOgwLdNd+n59p2fhT4mZOIgrFqW0LoCq2vzAB7KykFf3I+0VGarvDPjU4KcRFtdjXZg2jVqvl15BFu+fZ6KTYNa32nH4FtaPzWobawlg5N8oZihVST6aJB39pfeJ/EzX/ADCqvKmXl/OW9+/KFFfX0B67/Sc+LlFJTX8RrFYue3lqrAL+7b/AlQquOHaCj52nLsRQox1L2V0oNdQNj9O0YxcUOxaupmUNvkHMwC73yk/p0m8Xh2Zl+W9rWilRpXt9F9kU9z9/6zrMbHWlAiKFUfu33J9TI6rXn05LjFQS0hF5F0h5B/gJQErKx9f+JceIlIuYkg84DADuq6A6/sZUW0tzcpBDDuCOvbcUOgWa9PX0i7r+/bUM4ZSDoj1GwR/WRsRnPNrqT3HbZlRFFwsplPI29egPoY+LvvKg9bB00Rrevcd44r6k9RfFO+bIl4sHm+eRi9FLTReD55EtGNELyJaQ55EtAtT5pEtIEzNx4Gy01zSJMiWjJMtIkyHNNbgWpkzW5Hc1uVidemtkQXnRQ2zavIVp5HjVbSvreMpZGD6PGEs+4letkn5ogGcVxluXlLqG6lW32P8ApOVxONX4FpVgTXvZQH6W/wCNGI/v11OjOQu5J8ai9OS2tGHpstzD7g+h/SMqX8FcSTN4lkZFr/UKUpxqLeViaCRznWtE7A3/AJv0npniDArt4Xl1CtFJxLghFQXRFZII6e88dy/Avl7sx8qtAPqCZJC611/n7H8j0nO5viLLUPR83c1R+l1pyLTRYPUAbAK/iUi+n0j8Osqp+DYTkJpcWpHYhdcyDlOz/wAs8u+MXiTAycmr5MrZk08yX3oA1Dpr6a+3K5BJ6jeuo/Ti+F8FzLcJ7EsC4Sk86nLUVl+n0mhWJ5u3dRDcP4DX0Nj83ryqDya++uphannn6o/lWs7DYHedR4b49jUkLbh01t2GRWCTv785JH4M3Vip5jr2VgCNDQ1+kBxPARVJGvtI1pjsLstHG1G1I2DzsYi9np0/achg8SakgEk1+o6/T+k6CviIYbHY+pMVilDxKzWYecbTmr6e68q/99wnHMXkK2psa6EdTr2/HUj8w/HcHztOmhYo1rsHX237yqGfaimtxzAjWrQW0B7bgTOMXq6I31cx6gHooTXXWuh66+8q2rIA66DDcdet30X6Io0vQAa3voB95PIQEdPx+0r0M0nTUB1B2T3+0kYA7B9pvzPf94FonPJB4HmkeeGHpjmmc0X8yS54sPRdyJaQ5prmhg1PmmuaQLTXNHhamTIkyPNM3AtbM1uaJmtx4Te5k1ua5ow7dXhUaJI8OjzNR5Gh0eV6vDLbALBbJGy0RT5jUDZlfeMaZa8faQt4hygnYAAlc92/WVfEcvm+gH6R3+5lJD4rxi3IPKSRUOyDoCfQt7mU9y9Y+B1il46xwrBKOYIdbAbXMB0DAHY2PXRl54cyyTy6J16b6alZiJtNRnw+6ploH6IzBW6kaBMDzw6HiNJVRaFOydHrDZOKtlQYKdkes6LxG2P5BSrqeUa5V2Nic7w28tSB16dD9osJy+bQRsag8XMZOnp7S74hib30nPWrykgxKXAzmI9JWZoY9SfUxevJ0dekPbZtf6QzDBFzD1Ovb0mC7cCGkW6dYDU7V3AERhG3B2LArC56TJMiCI1KJuSDSHNNbgBdzNwe5gaAEmpEtNbgEzNbkSZqASJmprczcYb3NbmtzNwJ2CwyTJkzWMsmJkyAbbtFLZkyCStvrKizv+ZkyWEhFLpkyEFOYf8AKZCr/ar/AJ1/qJkyIfHoqfyflv8A8yt4D/s3/wA3+kyZGSGX6zl+JfzmamSfpxXWd/2jS9pkyOiF5JpkyAQXvCHtMmRGXkHmTIyDmTJkpLcyZMgbJkyZAMmTJkAyZMmQDUyZMg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AQDxIPEBAPDw0PDw8PDQ0NDw8PDQ0NFBAVFBQQFBQXHCYeFxkjGRQSHy8gIycpLCwsFR4xNTAqNSYtLCkBCQoKDgwOFA8PFykcHBwpKSkpKSkpKSkpKSkpKSkpKSkpKS0pKSkpKSkpKSkpKSkpKSwpKSkpKSkpKSkpKSkpKf/AABEIALEBHAMBIgACEQEDEQH/xAAcAAACAgMBAQAAAAAAAAAAAAADBAIFAAEGBwj/xAA8EAACAgIABAQFAgQDBwUBAAABAgADBBEFEiExBhNBUQcUImGBcZEjMrHwQnLRM1JigqHB4RdTkqKyFf/EABkBAAMBAQEAAAAAAAAAAAAAAAABAgMEBf/EABwRAQEBAQADAQEAAAAAAAAAAAABEQIhMUESUf/aAAwDAQACEQMRAD8Aq0SMV1ySVRmuqcePSarrjdKTVdUaqrlAalI5VVBUpH6a5UDSUw60wyVQ6VR4RdaYQUxpaoQUysLSfkzDTHhTNWVdD+kMGqLJqlZk1y+vqlRmLM60ijyFijVSzsr3BeRMjV3kSXy8slxpv5aGBWfLzXy8tfloN6YEq2pgbK5ZWVxWyuAV7pF3WPukXdIiJOsA6xx0gHWBFHWAdY26wDrGCjLBMIw4gWEAWYSBhmEGwlAFhBkQzCDIlQgjNSZEiRAPXK6YzXTJV1xuqqMw66o1XVJpTGa6Y8JGqqPUpI11RqquVIBqq4ytUjSsbRJpIztQWqEFcKtcIK48Z3oAVxTiuUtNZcjZ3pV7baWvJOe8Vqf4Y9NOfz0jkKdOQ4x4iv0SGVB/wKP6nc43I+Id9VmnCXJv6hoI+vcMOn7iWfizMCKZ5lk387E/eT1zPS/1XtPCOIVZdS3VElW2CD0ZGHdWHv8A2NywTEnM/CHhBGNbkEtq63kVD/IPK2C4+5JIP+UT0FcSc/48t51sVK4s2cXUtzj6gLao8VqpeqLWVy0srilqRYFXZXFba5Z2pFLUkBWWJFbFljasTsWIqSsWLuI5YsWcREUsEXcRtxF7BGCriAcRlxAOIAu4gmh2gWlAIwZEKRBmOEGZHUm0jGHt1SR2pICpI7SkqQC1VxquqRqWN0pNJCrEpjFdUJWkZSqX+Wd6CSuN1CYtUy6+usc1jog77dgo1+ZWM7dMKsmBK7hviPDyHNdGTRbav81ddqs4Hvy99QfEPFOPSxrPO9inRVF7H22dQZWrblifFcDzamUAc4BKH15vb8zn834jVY4V8nHvpx2ZV88rzIuz3Pbp+m5WfFX4gVYmJ5GPaxzcusNQ1DAGmk6/jlvQa7a6nfp3C9CbryX4gZVi5DUOrVsvVkcaOj2/fvOShMrLstcvZY9th1zWWu1jnXQbZus7r4TeD8HiT3Lk2WC+rlamiuxE56unNYQVJOj07+sltuOy+C/CnHD2tZ3KW3PyUsByVch5Sy+v1dN76fT07nfoDU6jGFw6uipKahy1VKEQd/pH3/vvNukWHOldbXFbK5ZWJFLVk2NZVbbXErUlnasRuWZ1pFbasTtWWVwiNwk01dasTtEsLRErRIBNxFbBG7BFrIklHEXsEasi1kYKuIB4w8A8AA0C0M0E0YCaDMI0G0qEGZEiSM1GHvFSxykRWkR6kTSEaqWO1LFaRHahNYnozUsZRYCoRpBLYURVlXZ4VockvzNsk637/eWwEIsNZ68j+LnhGjDx6eIYlbU5NOTWGvrd9oDsq5B2Nhwg307669pSH465QG1wsPzuUB7yXLOwGublAGv03PYfGPCfmuHZeP05rMa4V79LQhKH8MBPlBz+Pt7faSrnzHR+I/iNxHPBS+/+CwAbHqRUoOjsEg7JO/v6Tmbbix2xLHQXbEseUDQGz6AakSZEmJcb3LvwTxNsbiWHcp1y5VKPo63XY4Rx+zH9pQySsfQkEaIIOiCOxBiD7JYQDrKPwD4mTP4fRdzq14qRcpQRzV3AaPMPTety+eNEKWiKWrHbYncZHTfkjcIjcI9cYhc8ybQldEbo5c0RuaTVFLYjbHLmiVryCpayKWRm1opY0CAsi7wztF7GgALIu8NY0XdoAJjBPCMYFjKCDQTQjGCJlQkTIkzbGRgHvtUeoiVUdpmsI9THKhEqY7UZryjo5VGUi1ZjFZlsKOsIINZNTJZ1PU+SfFmAcfPy6P8A28q9R/kNhZP/AKlZ9bgz5r+NOGK+M3EdrqqLvyVKHf8A8Ij4cGTI7mMZHcVaNzBIlpnNEZ/hnFbsawXY91lFo6eZSxViPY+4+xnX8O+LfGAyoMhchnYKi3UVFmY9AoK8u+s5LgDYnzKfPLacMnVpobltTfZx06gHuPaexcI8B+HMlgMXI827QdVrzXGQmuvME2CCDr06QB3wP8SDxBGruCV5lQ5mVNhLa9650BJI0dAjrrY950F2cZ5c/ga3h+Ybq7mb5e6puZtc11TH662/VN9ft+k9DvrbvMum/DLs4xG7MkL2MStsmdrUS3LiduVB22ROyyTS0S3Iill0hZZFrLIkpWXRZ7Jp3i7vAN2WReyyad4u7wDbvAs00zQTNKwMZoFmm2MGxlBhaDYzCYMmMMJkdzRM1uGJ19A0mO0mV9RjlLTSCrGkx2syuqaOVNNYmn62jSNEa2jKPLY04pkwYo+QqrzMdAf3qUedx6xz5dIJY70q/wAx+5PpHms8074v8QfK4lprsrGWyFcZGYcxuboOn23v8T5/+JdOGl9IxbmvuNJbPtdrGd8ktvmJf323QdABPSOL+DskpfnZN1VS49F1oTT2sqohYk67dAe254XmZBd2c92JP/iTZDkLsZEmbJkCZC2EzA00TIwAgaEpuZWDKzI6/wArIxVl/QjqIDc3zSQ7vwV46Wl2XPey2kqvllgbeVwSDzepGj7HtPWcPj1GRWLKnWyth0ZO36H2P2M+bOadP4F44aMjyyf4WRpT7LYP5W/Pb8j2k9Rrz09quKn2ldkY4leM8j1m/wD+jMdjZC/HiF1UfbKBi9rgxUKu1TFLBLO4CJWpJIhYYu7Ry1IrYkICzmAYw9gi7iUAnaCYwjwTRhAmDYyTQbRhFjIEzZMgTGTRM1MM1KS99raOVNK6po5U8qKWNTRup5XVNG63lxKxreHFoA2ewiC3alXx3ivLWQD1c8o1+dy5WdiWbxNsi0V1npvS+wX1YyV2I2JYmRWWdB9F6nRPKf8AEPbrqVvAsxaiWsBHPoCzRIGj2nVUOli91dGBB9VIPoZV6Kcqb4lceWjg+Q6kH5io41RHr56lCfwpY/ifNDGem/FzJvpNeC2zi+YcnHc/4vpKsn4Lb/6+s4Gq6v5W9GH8U341lLaAIAW5bBvXYhk6bHUD2mab4VpmjNzTQCM1MlhiNSa+VkC2KzMbx5juya6JycwXv6/f7dShX6m+WMJ5XOhYMU5t2qmgSmx0Qnsdb7zpeMcUwL8flxuHWUWDlIvChlAB6gsOp2Nj9ZIcmBJ1WFWVh0KkMD9wQZp10f8AWREDei8H8QHIDnQXlbS6O9qRvcsPmZxfhXI+qwbAJVW0Og6Eg6/cTofPnN3Mrfm7FicmZ83K7z5o3SVHzkwTXRI3SJvhgMu8XeCN8g10AywRZ1hmsgXaVABYsAwjDGBaUC7CDYQzCDYRkCwgzDMIMiBUOa3JkSMpL3JHjdTytreNVPGtZ12RhbpWLdqDtzJWpWN2bKbi1hJT/mP9JJbdwHET1Q/qP6RylfTqMKseUqkAryKNEbHaDv4U6bfGsNVn+62zUx9j/Zlbh5uQUXlVNaGmbpsDpA8Ss4iykVXUVMegYqGK/fRUw3CxwPxN4zmWpVVm4ppsquc15FfXHvQrroeum6A636GcH8wwRlGtWcvP0/3Tsa9us9F8Z8OzFxG+e4slgYhqcRcZA+Rcv8qry6I6nvrpueav9/2P9I4zvtd3WBcGupccot7+bZm3IPMuavS+VSfSpeYfdiT1GtQ/AuBNdjZd28SrGpRPMyMksb1cAsEx1B6u30g76dRL/wAI8K4b5FTcXpz6qbSfls5bLDgMhbQU8n+yO9jr7b6Tpcf4a8KzeICvCrLcPxaufKyFyLbFybnH8OpG30A7kg+hESa8YK9N/p6jud/6GZTcV3o65lKHroEH0P26CegfDnwhRmU8VqyFBspWpKbiPrpsBvJZfyi79+089Q6IPtoxh6z/AOkdAXpe5LAHbojdftrX96kOJ8EyMXENa3ocVNbpSpauhbvsd+vvDcE8RZVFVRzVL49yg1ZPQug10WzX2117695nirxBRZUK67qn5mBbkdW+kdu331/1mNt10ZMebcQx/qY/8R/qZXMsvs1QSdEH7g7HvKq6vrNJWdiOBlmpyygFuUgE9h1B7evadPjZnOisehZQTrtsicny+stsDPTkCkhSv0/Ue495Hc1XFyro2SJtiwt/aaLTLGpg3SJtgC8gXhgHNkgbYE2SBePAObZE2QJeQLx4BmeDLQZeRLwwJMZAmaLSJaMmGDM2TIkxkiZHUkZGMnsaPDrdqV3nSL5MAsLMuB8/ZiBu3CVtGFnVZJ5g3Xsd1O/x6xSp45WwI69j3/SBG+D5v8PlPden4PaVviLxZ5J8mivz8t+iVj+Vfu5/7f0lRxLJagsFYjp0I9V9I3wjGpQB0HOzjbWN1L/b/wAR0p/GcK4KmKtvFeIMMvNqra0bKmujlBZUqXtvYAB9N9JwXiDwrlV4lHE7QCmc9ltvKAPIsdyyBuvZlOx7dp1XxF4si004pVgl1i25PIF5xjVsOYD771r0+mE8b/Ezh+bwo4VC3Jbug1LZWoRQjr9JIY/4QY4z68VWeBfHNmJiXYL1Lk4+UrDHrt01dWS2l6q3TkPfXv19THMfLxsOqu3hmbnY2cqj5ml6TZhZVnXYK75R20O+h7d5w+C9RqKvaiHmOgwLdNd+n59p2fhT4mZOIgrFqW0LoCq2vzAB7KykFf3I+0VGarvDPjU4KcRFtdjXZg2jVqvl15BFu+fZ6KTYNa32nH4FtaPzWobawlg5N8oZihVST6aJB39pfeJ/EzX/ADCqvKmXl/OW9+/KFFfX0B67/Sc+LlFJTX8RrFYue3lqrAL+7b/AlQquOHaCj52nLsRQox1L2V0oNdQNj9O0YxcUOxaupmUNvkHMwC73yk/p0m8Xh2Zl+W9rWilRpXt9F9kU9z9/6zrMbHWlAiKFUfu33J9TI6rXn05LjFQS0hF5F0h5B/gJQErKx9f+JceIlIuYkg84DADuq6A6/sZUW0tzcpBDDuCOvbcUOgWa9PX0i7r+/bUM4ZSDoj1GwR/WRsRnPNrqT3HbZlRFFwsplPI29egPoY+LvvKg9bB00Rrevcd44r6k9RfFO+bIl4sHm+eRi9FLTReD55EtGNELyJaQ55EtAtT5pEtIEzNx4Gy01zSJMiWjJMtIkyHNNbgWpkzW5Hc1uVidemtkQXnRQ2zavIVp5HjVbSvreMpZGD6PGEs+4letkn5ogGcVxluXlLqG6lW32P8ApOVxONX4FpVgTXvZQH6W/wCNGI/v11OjOQu5J8ai9OS2tGHpstzD7g+h/SMqX8FcSTN4lkZFr/UKUpxqLeViaCRznWtE7A3/AJv0npniDArt4Xl1CtFJxLghFQXRFZII6e88dy/Avl7sx8qtAPqCZJC611/n7H8j0nO5viLLUPR83c1R+l1pyLTRYPUAbAK/iUi+n0j8Osqp+DYTkJpcWpHYhdcyDlOz/wAs8u+MXiTAycmr5MrZk08yX3oA1Dpr6a+3K5BJ6jeuo/Ti+F8FzLcJ7EsC4Sk86nLUVl+n0mhWJ5u3dRDcP4DX0Nj83ryqDya++uphannn6o/lWs7DYHedR4b49jUkLbh01t2GRWCTv785JH4M3Vip5jr2VgCNDQ1+kBxPARVJGvtI1pjsLstHG1G1I2DzsYi9np0/achg8SakgEk1+o6/T+k6CviIYbHY+pMVilDxKzWYecbTmr6e68q/99wnHMXkK2psa6EdTr2/HUj8w/HcHztOmhYo1rsHX237yqGfaimtxzAjWrQW0B7bgTOMXq6I31cx6gHooTXXWuh66+8q2rIA66DDcdet30X6Io0vQAa3voB95PIQEdPx+0r0M0nTUB1B2T3+0kYA7B9pvzPf94FonPJB4HmkeeGHpjmmc0X8yS54sPRdyJaQ5prmhg1PmmuaQLTXNHhamTIkyPNM3AtbM1uaJmtx4Te5k1ua5ow7dXhUaJI8OjzNR5Gh0eV6vDLbALBbJGy0RT5jUDZlfeMaZa8faQt4hygnYAAlc92/WVfEcvm+gH6R3+5lJD4rxi3IPKSRUOyDoCfQt7mU9y9Y+B1il46xwrBKOYIdbAbXMB0DAHY2PXRl54cyyTy6J16b6alZiJtNRnw+6ploH6IzBW6kaBMDzw6HiNJVRaFOydHrDZOKtlQYKdkes6LxG2P5BSrqeUa5V2Nic7w28tSB16dD9osJy+bQRsag8XMZOnp7S74hib30nPWrykgxKXAzmI9JWZoY9SfUxevJ0dekPbZtf6QzDBFzD1Ovb0mC7cCGkW6dYDU7V3AERhG3B2LArC56TJMiCI1KJuSDSHNNbgBdzNwe5gaAEmpEtNbgEzNbkSZqASJmprczcYb3NbmtzNwJ2CwyTJkzWMsmJkyAbbtFLZkyCStvrKizv+ZkyWEhFLpkyEFOYf8AKZCr/ar/AJ1/qJkyIfHoqfyflv8A8yt4D/s3/wA3+kyZGSGX6zl+JfzmamSfpxXWd/2jS9pkyOiF5JpkyAQXvCHtMmRGXkHmTIyDmTJkpLcyZMgbJkyZAMmTJkAyZMmQDUyZMg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www.omsk.ru/wp-content/uploads/2013/06/invalid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143272" cy="3000396"/>
          </a:xfrm>
          <a:prstGeom prst="rect">
            <a:avLst/>
          </a:prstGeom>
          <a:noFill/>
        </p:spPr>
      </p:pic>
      <p:pic>
        <p:nvPicPr>
          <p:cNvPr id="21514" name="Picture 10" descr="http://hronika.info/uploads/posts/2013-07/1374663299_prezident-ukrainy-uvelichil-posobie-po-uhodu-za-invalidami-do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4267200" cy="2667000"/>
          </a:xfrm>
          <a:prstGeom prst="rect">
            <a:avLst/>
          </a:prstGeom>
          <a:noFill/>
        </p:spPr>
      </p:pic>
      <p:pic>
        <p:nvPicPr>
          <p:cNvPr id="21516" name="Picture 12" descr="http://www.ikirov.ru/img/Article/73859/large_Article.ucho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572000" cy="264320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8" y="3214686"/>
            <a:ext cx="36433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Основное правило</a:t>
            </a:r>
          </a:p>
          <a:p>
            <a:pPr algn="ctr">
              <a:buFontTx/>
              <a:buChar char="-"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дать сломить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себя ни людям,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обстоятельствам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stihi.ru/pics/2013/12/03/7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24825" cy="57150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3357562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Упавший  духом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гибнет  раньше срока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ГОРЯЩЕЕ  СЕРДЦЕ  </a:t>
            </a:r>
            <a:r>
              <a:rPr lang="ru-RU" sz="5400" dirty="0" err="1" smtClean="0"/>
              <a:t>Данко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2" name="AutoShape 2" descr="data:image/jpeg;base64,/9j/4AAQSkZJRgABAQAAAQABAAD/2wCEAAkGBxQTEhUUExQWFhUXGB4aGBgYGB0cHBsbHBwcFx8cHRwdHCgiHh4lHB0cIjIjJSorLi4uGh8zODMsNygtLi0BCgoKDg0OGxAQGjQmICQvNCw3LDQsNCw0LzQ0LCwvLCwsLCwsLCwsLC0sLCwsLCwsLCwsLCwsLCwsLCwsLCwsLP/AABEIAMABBgMBIgACEQEDEQH/xAAcAAACAwEBAQEAAAAAAAAAAAAEBQIDBgEABwj/xAA9EAACAQMDAgUCAwYFBAIDAQABAhEAAyEEEjEFQRMiUWFxBoEykaEUQrHB0fAHI1Ji4RUzgpJy8UOiwjT/xAAaAQADAQEBAQAAAAAAAAAAAAACAwQBAAUG/8QALREAAgICAgEEAQIFBQAAAAAAAQIAEQMhEjFBBBMiYVFx8BQjMlKBBUKRseH/2gAMAwEAAhEDEQA/APmNxqmt8qIiSfXtVV7n2r2+ckyaLU6S8Q+tcDmq2aium2XuNsQAkjvAiPckDjtyYoXIAszVFmoOLjDOf+ancv4ArVp0AFArTt3cTmciZHf0wRik/U+kbXCqZnALc4wSYA70nH6hCSBHv6dlETh6mhJqt7e0kTMGK6lUXJyIXG0TMgVW1/NVA+9RNDwELkZcWLTCkxkwK5a05IZhwIPHNaPo/RHFoXrbgm5bwhkGWiCGB7SDAyfMO+aPE3k5GfVSJ9/y9c1Mcwv49Rox/wB3cQLo2YFl7ZjuR7VC9o7iCWG3jn3zitDafww6+GWLR4bBkMSDuBzwBBEZmk/UtduhdgkLBLZM+vPNaHYnqYyKB9wG2Cc5xya6ZAnsaO0NpriBLaksAS0DkT3P3pha6fMJs3lmXcRIKCYO0e49jx3ojlqCMdxBcGAQZ9R6VBQSYHenWs01so7W1gi5y5glIgAD17kQPntS+1pny6oSEG8nbgDiSeK0NYsTGWjLB025AgAznBBIiqrtuMTnvR3/AFDDqZ8wgMDBHftg/BBxS6ykmKJLI3MYDxDNClskC5uj2MD7mOKY2vp9WbaLxUngOg78ecOAfyFLNlaDQC2bahi4YDmAy/HII/Wk+oYoLBlXpca5DREE13SwgKIZKmCYI80Twc0muWW9DPxWzEMIYluwYAbh8ifMB6H7EUvZoEeh5j+vb2qfFlPmVZvSg9TJEVwMRkYNNtT06ZZT7x2+1L7lgjnFVqwM898TIdy69qtwEfehncnk0Z0jQ77kEHbGYFWajpLKSf3ZOecUNqpqa3Nxyi0Cp2zUQKJ01snG2aZfmJAuX6aw7yVWY5qRRlJVhn9KM07DceEO2cYDVfc1MKApDT2Oef5UHM31GhBUWLdIr1RZYOe/pXqYIkjcts6M3bi20yzTPAAAyTJ4gTzRS/T7m21xfwAxOOf5jjI9aP6V0y6LguJ4fkIne5XcGkEeUEx/xzTjr3WWe0LaW2ln2qVcEHdmAoAJlj6Zj3pD5W5AKZQMdizMPqNGAgM+acj0p70nrKafTqjucOxKhSBHKkngkywxmAKJuaNTb8Lw2uXwMlIJMnEAGIAgf3J0PTdCq6cK/iIbagMCvMTLT+FhOIGfykrz5lZYzDjZTcA1XVVawL2CJztERGM/elGr1dpv3zAEmR3NBdYvwrWUfynIUABRkOY/05HAMTRGj+lwBu1T7PKZRfxKxI25gg4kkR8HmF40Ci7jHyt/TUV9Q0dwqXAUookuCB9onP2qPSulPe834bfdyJHwoHP8KPv3iiuuxCACgDickRIHG4cz2NaG3rbaWrab8IqpPO4wFmADt4JyfmnvnZRQG4lMSsbPUp6fa09ubV8MrJlQ4ZWIgy4R1B2+8ZpB13UW2Y+ECJC7pgyQMxBMUy63ft3cXAbwBO11tjxEUZbzAZEzzisw4G9ggYLJ/EIMDie1ZhWzzJM3K9ChND0PqsWhpyApH4Hk5BztYe2YIiJjMVHqer2HZcbaR5lVQPTyzIkqY/U5oC9oWQSCSwyI+YYcdqo1GuZ1W3cAJUyGIhhPI+Pat4AvY6gBzxow3TXLl8bU8gnLkeUH7ZkyB96hqvpy4q3bjBtqTBZlztMMZ4I/qK70/VXbYAssVLgBmeNoAuBhjusgTickcGn6/UM3AreCUYwbhLP4ZG2AXdCzLK9gMmZODRHQ+MWCSflMVotSbZMGJ9D+hg5FMLuvY7dqxBMtxiIAoTqS7r1xggAmSFG1ROcD4/WaJ0/TFFs7iwuErtUgwVzuzHM7Y+9aQCbM1WNEQS2m4wckiB7+lPNVpwhfarwE23AGkbWiSByeBn2pIdI6PEFSBuAcEGJiRIyJ7+1MtRdVFW4W3vdG3t5SoAJ54yMGIPahYbFQl6P5kb5tqxC21YkAbJyD68YxzJxFCP069uMpB7gECMTz8Uyt9Oe7Za5dtwo/fEAmSVwv4isiDAIk0Tq2EBfxFssST5ljEg5HbmMcitDsvU2lY0YhtNODGP75ptomER3oq30+1dBZyLNtOSoE8dyRz7CaRW7kGQe/fn71z1lFjuOwv7TD8Gaw6mbQ7suDkzHY+kdj9vWgLmtYghjj0peOplSD/cUQdUpAM4qUYivYlxzq3RlVy9tBPft6Ck1xCTLHNODsfyhhn3zQ+r0TW9sgtu4gfzqnERdGQ+pUkch1K+nX9oOIM5Y8Y4j3orqvUkYHZuLYhgYEd5ET6j8qr6Xct7wLqQk5M5GOeI5j8jXuq7GMoYHpEZ70RVeXURzPDuKRJPzR9tCo+Rj0mcz8DNC7SvmjPb+tPdU6JbRGCvKTcZQB5yZ5B4CwAe4z7AnahQg4wOzALthgu/cAAMDufj71QjszYGfbFNdUAy+QjwzBGcgnsRzShrRUkgfrQodTMgo6krd09+RXqrtLzXabAqajqfX9t43kCm5unzKCogbRA9dsjnvOKV6e4168XLbWZi3lEBZkmPzqGp6Y6vDFTkiVYMMDccz6SKv0N20uHAHYEqZ9ZkGB6UopxT4jcarcm31NH9KdKU3dzhpQlxJIlQIkkZMzEfoaj9UWCBNq86g3PMJbw7YuGCMEbpJ/DGIwaS3etKrzZkTIJWZI/wDL19Pc1DqLXr7KCmxUKuEuMF+DDGduD+tTjDkbJco91FSpd176XAI2XN+6Yt8uD+I5ACxBGPn0oG91MshCyG2BGnscLz7Ac81rOraq8iF9togoOHDQZ2wYMldoHeBJrK69H1CmEtqqtJcwrERt2+6xB+wo8a5OnETl4dqYEDv/ABuTtwCMieBJP7tWarXNKCBtGCwyGoc6ZltgBxBMbQ33mupoSe8gckZH3PAppUdmLUkalrXZL7XVMSBJz7DPPtTf6WayWi+7FWG5iDJLyoXEEkbZED0HAk1mrpEwo9qZ2ei3dga3BLSGyFC/JPsaxkAWrh8iTGOsCm4TaG0cMoGyCDiAvl8ygEjOS2eDVbKFV7p271z5kMglggVu47Z/3D4pM+rIME5EgkEEE8c8EY5rlvWMNsYjvQ8CZvMDQl2vsEHzOjFhu3A/oP770FBq++247jHEkgepmT6mTXblqIzI/hTRQijs6hHRWXez3G4EBTPmMiJggwOY78Ua2sJ84hrgXyqT+DbyAsARHx+dCdGIIvISo3WyQzdtueO5/pUtDofFPmPcQsZYkZCnHJpTAWbjBeqla9Xdm8V2bcFCAjsBMD0HP/3VemcqTeuMqlpYNcUkv3wRn8vWtJorCpaKOs/iZFEkq0Bd5AHmO0wJY8HAGaG1etOmC3LNwtc8PYDtbagJ3MDMjkRBg54jnNdATVNbJh5tjf4a3CZ8xXM7STM7TgEkQD5THBqq6+nlZtqxg+Iu2G8hhZnBMkd4Iiq9L0YWVPiSz3IW3eyNkAMWWCSWBxGB5B6mBdT9OXN7PfbwwXJL3IUFdwyDkSRmPagoX3DDUOocLVtlZALg3POxbkKswRAKcSDyTzwBFL+u2LsorbGIU/gOe2WUksvtJg9u9dv6+3YZktF7ggQ7FSJiYlYkZGcHmhX1moulSoI28Bd5H/qzMB9omaoxK4Njr7gsy1RO/qLSe0V5T2rt8vul53d93NQDVV7anZiOR6jP6Y0pe48WfFC7ZhgCNzAeWe8bjHtTpunNd8IOhtAo5kglwRhSy4MGPXlqytjWm2wZSy+u0kTBmPifWnmo+oC11BfVmCli0NAJYSu712sTNRZsTBrEox5F4UYKvTmKFpgAkeYFWIiZ29u3ellu2xPlEk/2TFPNVqbBW4ts8uSCGaCJwFDHGMQY4pOdyIpDbV3sJOeI7d65WYiA6qCJfc0ZUIzEsHErt9QfMp57ERFU9Stm2SjKQJkTkEexHIg1VZ1Y3qSp2jmP1PzV/VNYrMQkspz5ifKe8Tx/zRfKxcH40TB7FxiIAMewqNxyOZX5/pUFY8YP5/1pt0SwhuK1wsdhDBF2y0MBHmBHfI9AaI63BUXQgOmtznBFepr1Ft5D7nLmQ+6MQYUCAIAWB8g16uBsXOYAGpfrrt3btuAlSd1oEqSMkMfX2AY/FJrhJksMDGIHm98fevXb0MTAz+lDiSc5ogDcG43+ldD4moBYmF821QCWhgIyQAMgT70y1/UbN7etxAw3QGULvCrkBZwnde+O/pnrjbHkGCsgxzwVIn0zFCXXJk8TzHeuyKD1CViO5O89pigt2ygX8TsxZm+34V+BzNH2dYELbgcjyxwePeltnyGSs4xPseam11mKwAoBkY/rzSyPE3vfmXalmZizTuJlp+/8qa6LTKv728sjEoGZFAgQGIG4kk8D86SvfdjuiYxx3Fdu6lmbcSSQIk5Mds94muIsVMU0bhXSVW3v8W1bciD513GJiFVjA5knmMVrDbtG0hkpdZSUtqoKrwqE5JG4ggdxBNYi3chZk7p5k5/+v74pvZ6lvtpO03UVipIM42gTBHBWY4zxzS8i3Go1aE71HpXnIEkztBC4kc7fXg/lSrWWSjMhIlTH2gEffNEdR6sboZisPcYs+0+X7AkkfcmmGg6bYNppLFzDSYAAAMjkd4/54o15DuY3E9CGfTvQRe0zXUD/AOW0XWBHkJII/wAuASNpAmY5OIIrPaxBgwFJABUcTkY7UVo9AfDNxyyAiBEieDAPcZFKrkwAe1HUVUstgDvn1/kKlZvshDo2YIE5/ECv8Caa/TmiV1uOQr+H+NGH/wCMgZkt3bgAE4NW9c1iKuxFCggeWAZHIMnK8zAicTwKzkOoYBMq/wCrnwmdWXfHhlf3oMS6wfLHYx2PtQ1zU3Ft7XaVfkBuRgyR34FH/S3Rkvo9y9dZQCUVVt7juhW3HIG0BjyexzSTU6d0ZrdwFXUlWBGQR/xXY1ViQPEJiQoJjnp3U0VHR5n8RM7pOAMwTkc5q3rnXvHtbDLHcsOHYDaB3Xgme5+eRlCiwOatAmBGT6DknHbmnD0wJBMX7hAoSC8+1fZfoDolo6bxCwUdzIA9Mk1genfRd9hvvxprfrc/Ee+LYz/7RROo+pLNlBp7Pi3FR1dXNzad6mQRtHHOPWDNLzkP8V3+kbiXiLbUc/4mdItoNwZWYHaYieNwBjvBB+4rBWunGFLg+YHZbH43jliJ8qAZ3HntWw+mtCb6vduuqW7Vssidh5SAxnG1VWT5p/CcCJU9Y0Vve2xmuXe5sqrgAYILBSYOSPMPSIApfvFB7f7/AEjfbDHl/wCTPpcUNARQwJ/G8hY/27efljV/TbFy9cVdzQ0sShXABgsQTwCRPfOKlY23Ec27CIm3DuSeCOTAJJkUPode1llkKyT50A/EII5j8vgVjFjf5gAgUT1Deo9PVFJJSR3lQuPQp5TPNC6q0Bds22GBbTcPRnlz37bgD8GmvTjZeVUG3bEs6tBDKM7SxJ5AAwJADUouv4ha6TtkliSGgd+QCZMxEelchP8Au8TMwFfHzLAVLeVeMAT6cE/aoLp1Akspngc/rODNEa694ANtQroxkO9sBng4dfM0LzBUyQc+lLbuWiBE9sYPPGK0HcWNTjmOM1PTXiDPBGad21sWrT39qXHwqoWYEA87gIiRw2eDHcVndQpkkxnsCYHtnNar8tTWStw39r3CCfU/nzXqG0aSc5Eetco7qKq421uithzsaQO5PeJxjtx9qr0VoAluRweO/p71O1aa64t2gSxOQBJAjzGAMgKCY5P3ojr3T7dm4UtMSo4D/iI5BOME+lcH4sFJh8CRcF12jTJkxGcyZPqKqRLaFQ+5hILKIEjBIzwTxUbDckjCiQTPPYE/rHtQJJJ9Sac2zUHrc0nVuq2Lw/7dwQu1RuEACMQBGce+BSdbtvygq0DiT9+1VFSrbIloB9YkT/CieldNF83SzQttRxyzGfKPsGP2qfnUMqWNQ06214cBJKSAMZB/jSdiD5jgenHFc11lVwvb+/7+KbaPpSeAly4PxCcEfhzEQeYE59RWHIF3NVGY1FptyCeAI/XP8qHZQCMfMHtTbpnTFvO4/wAwqo8nhpuJZjwfYATj9IpVr7YQssQVMHPeY59K0PZqCVIFxjeVEUDchJBkjJA7A4xiqHRjKoGZRnAM/avqPRehW+kWHe+++9eFtLjALtQNcVGRCymQQ0Fmwdo4rDarQt03UEMpuaZ9wtO6MJ24gqchgYmPxDIMHHaU1O2RcB1fXnu27dp2MWgdp7wZJBjntkzgRVei6Nf1O4208qgSScCZgYzJg4+JigtXqJYFVVRjA7+0fypi3UtTp9jot6ysqBvVghYecwGxwJ4yJrbudUUujJhgVPoQQZ5iDmoNeJxjHA4/SiNbq3uMT2GQPTH2rTfSfTbdsi9ftm7Pmjn3HPNA2UILMZiwNkNLCPobT3Dp3QSAxZTJKgoygZPcCT+ldb6Ua696/efZbQTAIa5c2qFgMVCgsRyQYnj13Gl1mnu/9sBGONhhSeeADBPxST6i1gJW0CDtnf8AIMBftBJ+1Rr6hlYsurnoL6fnSN4ifo/QtGXHircYKJjxDDHHO0Ax8UTres6HTtu09i0riQGQebIjk8H3maDu6dTKsAynsRg0n6zZs2UhLY3E8kuYA5iTE8DvTsLe6eLsZvqcPtDmgFfvxJdT65c1RbcxAjAM5/2k9ga5qVVbt3wrFu6GVETaRsBKCYXZJbeJJkEEHsRQPgoqHcx8RgpQDyKJywJbkgEceox3qKaopgMxUcsuNs9gRxVFgaQannWSbeHaHqHhOxR2uHcwCkSNobaNsn8RVQ0rEgxRpuWFtq1sXrbR5mtttU8+aA24ET2HBPzSLp3T2ubrqXFXYZAYjec9hPm9cf8AFVXGcxaLMQGwPQscwO0zxS+AJ0YfMquxG6dV3gqRbXA5QbVjAgH8A4yI9TQXWNSfEaSjR+8s7eAcEmTz+c001WiFpPJPod05+CQKTaaxbu3AhYrLgbYJVlkbhIMqds9iD6iux01kTstqAp8zuvu7Et2xO5l33Pl8gfZNs+80Kl6OeB+7MflHeo66/vu3H9WMfnUVQsYXmjF1uJY22oRe1ZZSGd29ixIn1zOfiOTVCsIzV/VbCWyAse8Nuz+Qj8qs0WgB05unJ3QBuGFEgyJBkniJwMxIruQAudxJaoDccnA7/rXmkiSMVZoLgF5JxBkEEDPbmrrlpyWKKSjHHePv6117ncdQS2a9V40ZGSQMcc1ymCL3CLlwq+4cg4PofX5FOxrbF3TMboY39/mZzIAPBSAIUARt7ZOa2HVP8KEfcdPrCpE+W9bkE+m9CIH/AImkeo/w111u1vK6W4qSzAXuVHmP41QAQDMsMelC6ht+Y1WK6mc6vpnteGjIVBQXVBnIcSCf90GI7cUouOc/yFP9dqv2llG1FIDf9tYEsZLEDiWgZ4yKS9Q0Ny0ttrikLcBKN2baSpg+x/lXY2vR7mOD2OoRcvFL5ZhlRBAPHl280R0rqhtIxnlidvYyIP34obqLQd4//IBB+0xQKNweY7UAAYbmlip0Zr7fRrF6yH2GW5IYzPwTHf0ovTdNKIoT/tr2MGCxJyQAfXkmkQ6m9uwLaso3GVKmYAHf3z+vtR30NrDdu3LVy4wd1m2xJK+UiVZR2IIIMSCvpIqVkeib1K1dAQK3CrfT2tXg6oFV7iJg43PuCxkZwf09aXfV2isNcK23LMAQzQACZ7c4GRPf35rSXw1212t/vAn8QZScwOCCPnnFZTQdNL6lbDkKJl2B/cHmJB9xgH1YUWI38r2JmXQqtGONR9UNrLBsX9of/LUvs3r/ANwMzlfXAkYA3GOKG+o+jay84e7Zl4Ch0uLtbmAu8gicnbnJMGnqWUuAMLfhae0wCkYWA03G9zAAJ9uZojQ2xcIKnyhgikz5V5JC/wCraZzxx61r5jehB9ocdz59ptFe0twXL1l1UGQ8AoD284lf1rQ6zWi/pro1BXZtY2GuEpFwKVBEZJwBHBhpmaZp1Quz2nja3kiRBnGexBHY+3FIvqG4z3/DvqSqyLS8CDw2DzG4nPIPpXBubA9TFIVCsy9ok4Hevomk0DsgCAlVgFiYVQPU8D+NYbUbLbgLldwJPeJ4n86ffUP1q922LVs+VRAMQB2wvc/lW5lbIRUb6XMuANfccX9SFBS3JMmWiAf5+9evW4g/6gDzJPAJ+7TS/pl0PZttkkrz7jB/WizyPaojo1PZxrrkPMjwxB5FIOtaHU3XnarLEKFdRA+GIzTLrvUjZvSbRBf/ADFyNpB4ggmY78ZoZevg5NtgTzBgVVhV1+QHch9RlxZBwZqqSfUXLdlAwG7cx8oVgxQlMlSRvEQIzk9jShxcDAjHiP8AhOBMRJHbB596npdVAuoo8hlhuztODI98RU9RrGVLZwCwYxHaY/lVA1PLNH9/cYaHS37FkKQIJYwCG5HYRgniRQXQui39QWuBrdlLTgF7pKgMcwAAWYxnsBIkiau6XqLt+4lm2PMxyQDhQMnHAj9SK2Ott7Ft2EIwrEie+8hyYMEyO08gDiku5x/qY5UGSvwIk6t0m5cH+UwYcoYMEH5En8qzFnS3bF7/ADbZUgEycg4jBGO/HNfRdBbItBRkCYPBIkmsn9edTl1tg4QZ/wDkYn8sD2INLwZWJ4+Iz1GNQvM9iZi1f2z7+omnvSeo2lS74qKWgAFVAJEyRiBztM849qh07p9o6Uuylrr/AIFhuAxSQdkZYRG6cfNIdxyDzNXBgwKzz2BQhpdehiTx/KmFqxespba8jixcB2iI3D1U9s0sQTAALEmAAJJPYAdzWr6tZ8S2E8Pw3TJUWmt+YqBLhgDwMYArMtChWoWEFiTe4ut6HT3QSAwPaTkfyqvTBLQ2lmA4lf3j8VVoQyzIgzx8UUyrFwyJH4cTnkEZwcc/1pZ/F6jxsXW51r1lfKIBHMj+tepVffcxJEE8/NdpgxitwDn+p9M1X13q9K8XktXgGggq1t4+ZImDP4cyKP03+LWmObmnv2//AI7HH8VP6Uh+ofpx7m9yyWz+7bEbsYl1UQJUTzJwTVP+GH0m1/Wq95J0+n/zGP7rOPwL7+YbiP8AbnkTmOyNzsuj8ep9tv6NDsZ0BuAEyc7ScmJ7z39qz31j0hdbo7tpx5tpa0YytxQSpHzkH1DGtF1O6SNtsgXHkA87R3b/AMR64kqO9Iuv69dPprpEkpaYj1wuM+pNcaHUxRYoz88am4Ctseiifyn+dd0el3ydwAUf8Uw6R0c6jxVRQ1xFXYC4QEltsktgwoJjvnngg6pri3Lttx/mC66uFgDcpKkKFgRIxihG9CY2jZlZTeQoIA5BjE9/sav6NeuWLourBIBHODIjIHI9vUCuaA7bOpMQ02knuobxWYT2kov2U0GrxxTwi1uJLkHXc1+k+rrtslhbstMlpBJJPOSx5OYjmTmav6NbN7xbttVU3WCttGLaKATgQJYktHcgemMaL3rxTX6e602mu7o3I0LcQnkDhh6MOx9yO9LyYFKn2xuMTO1/PqfUfpro1vUWzYe4/h2h+FYDNvJJO8DAmQREye1PfqXpem02iY2bKqxKorckSYJ3NJ/DuHrmsZ/hl1lLd++brCbkBZgGAZJ/hgfyrW/W3UrNzSXUW7b329tzbvXdtBgkAnOJj1+amNKhB7j2tiD4nyfVAK5YmAzBT95g/pTbU6ZtYNojxll7bDyjcAJBzw4UDvBg4E1let6osAJBBPPfyiIPuJ/WmnQepBwBMOv6j1+KwgqA0yxcyzvJyCDMEHkHggjsQZFS1OnKEgxgwYI5rVfWfR96Jq7Kksf/APSFz5mMW7m0CZYDzH/UR3YzlNfpHskLeXYzCQpI3QfUcj4MGqFYMNRLAg7mx6Wm2xaHogx8+b+dEg0ltdaAUApgQJBzgAVZ/wBYtx+KSeF7/eo3wZOWx3PoMXq8PAAN0Ix6xpxesKJhkbyz2JHrztIkd4MEVnuq2DZPhttJhSCrSCCJ+RmRkcg010fUQwdSpmJWD/pzER3HvSPrGuS7GxYI/ExABPp+VU40yYzxYTzfVNhyLzQ7nunoGDrMEqIPtOalqyC0DhAFUfHM/rVXS3H+Yv8AqH9aHt3vKQe45o9lpHdKBNL9F9Tt22vC662/ECQzEBfJulSe07pHYx8U96d1a1ev3AjApbVQCTAZmknaDBI8v6TWB0GguXTCLg/vt5UH/kfT2k+1b3oHRBpUdPEF03VQudkW/LJAQNlh5m8xAny4HeX1KILYncq9M7mlrUM6gdunvgGD4TRHrGP4ish9P6Lxr94mTFtrYI7PeDJu/LdWl6rbVdO7YSfLAwPULAgdqQfSmq2C/I/EwM//ABkR+ppWEkYyR3H5KORQeon0uqbZbRZFxVZWGB5iznBAEQG7zkE98Dnpbg5FaxbS7yxRZJLGAMkkmT96ssaUNuLQMEg/AkD78feqP4ijYEV/B2KYzOdCBQ3n2wyoFVv9JuMFn2JUOvwTWp1HVD5mAh2ADGAZ8zGQf3SBA4/KKUuYR/8ASdu70JUyp+RLfma875+eK9LCVzY9iRvjOF6Bkr2nDAPH4ic8HcIJ+eR+dKtbKmBIPBj8/wDmmwuEqB2DMQPQkCf4Uo1t7zN344945+RIrs2NbBgBjxMNuiwLaFx/mtO5RyAIhie0zx7GvUkQTk16khAJ3vH8D/iff9PZ6cunOsuoG2lhc3Esd6Ehl8OYJMSBGRBq/pH1507UIQtwWfDG7ZdAt4H+nO0/ANfP+o6W6U1Maa+SS5VmtMqqQApaSAASo2yJkcVhrdh94lGxyCDigR7G410+Qrc+yfRP18NXf1wPhKlsobAZwjNb8yky3aVD+3iR6UJ/iD1pbmkvpaYvJRWdAvhgF1JXeGO5iBwMgHIFfPfpTSMnUbOxFdTv8RHUMpthGZgwPYgYPrFa/wCu9ajacbCAhdYTgoYJ2lRhYIPGKnzZadVHmHjx6JPifPdPr207FwfxnKnEhZMg/c0frlsX7tx7Fx7Fy6p3lvPbuG5sLAjbvty0+Yb+BAFMfo3Qh/EvMARHgpOZnzXMehBVfiRWW61ov2bUNbH4cMnrtM4n2II+1HhZDkIPf7/6g5VYYwfEM6/NtbdjgKWcgNuBdzyCCf3AsekniTSvwCbfiASgbYx9GgHPpIMj4PpXNVfnvPzXuk3lW4Vuf9u4pS56gEGGH+5W2sPiO5qwkXUkoncqQxUt3NVwRVgWZExIxif/AKrhMm2+i9OU8K7dWAblsru52GVLew8wP2nivuOgCBQoUDsYAH5ivjy9S091RJZMBWt7SQMR+PjbHcxjmK3H0j1veBbd1N1RJMgh0GBcEHPbdHBzwRUCks55DcsApAJkv8YvpUIBqLYMA/kpIBX4UkETwC3pXy6xcNsq6EhhkV+pOoaezqbLWbw8riD9xEg/B/Wvj3VP8I9bbJ8G5Z1Fvt5tlzn0I2kx/u/KnKnEV4iyd3M3p/q+7bYeGi7CoV0Y4JHO1hlRERzVfU/qRrtl7JtlQ5EKXLKPNu3CYhpEcZk57F10j/CrqF24BdRdMk5e4yMf/FLbGT8kD3rO/WPRf2PW3dOPEKIRsa4MusCWBAAI3hhIH7vtXLiUNdQjmbjxuBMaHAx71Zd4qCLNU5SbihGGj1MFW9DkUL1C1tuGODkfBqlLkHHFHvDKAe3Bo79xPsTupX0sneTOABPuCQKr6ayrftlwCoeCCARmQCQcGDBz6VLRCDcHB2f/ANCh7w5+TUnkxnQBmy1msFsS4JHciqND9VW8WnV9pPkdYJWexUxKn2Mie9d0d3xrIn95SD88VlNLg55Vh+hipceJWBDdiX58zKVK9Ga76l6oAngiCpKsrAEHAYMrA+8QRVX0+q/sy4lizbvbOP0z/wDVUfUVkGD3E1T0fXC3ZKtghieeQYxWcP5dCZzC5/lHgAP2P/NRusNjes4+O9KekdQ3NdJP+4D0HH8q0HVbAt27akjcE3OI4JzB9/WkspVqMtTKrANFVzTtctulpQXMGCyriR3cgfrUbeiVSDefewP4bLQD83GXj2VTPqKjZBbyoxDN3mDHJ/SiLXS137d7dyM9x2afXP39K9P0mTgnyNC55vrcfLJ8fxIam+IX8Kqi7QBiBJPJycsckk5Mk0o1/Sri6db7KQlx54IKjhSQRwckNxkVp9L0uypVrgDsDIUkmT2kcfalf1d164xNols/inv7UWXPycBNjyZN7VIS+vwIgW2B716qrbE816ik83uo+rdQ925aIDQ7LAWGIkrEk+hqtt6yjqyE8oxzBEg4OPWknX7nh6ouo5Y7pBAJmO/PAp3qbnjlLi7nO0Jss2mfbt3SX2DagmMyTmTjNbixI+P8Ss5GxZCO5RoXtgt4jumPIUCkz/ukgx8T/WH1cVVbQQ7hklu7H/Uf7xWk+hbiHTalSqm4txWllUkB1IEc43A571m/rm5DoP8AbMf+wH8DXmHWcp+JW+XnhuMfpSyf2C04GDdu59wQP4Uk/wAQtP5bF3uCbZ+CN4/Ih/zov/Dn6hW276O+QLN4zbc8W7pEZ/2tx8x603+pehM6tp7nlaQyMfw7hw3wRI+570J/l5+R6MWp9zFxHc+XE1bodGbt1EH7zAfAJyfsJP2qGosMjlHBVlMEH++O9GdL1ItrfMTcKgW2/wBIJKv35KkARnnivSWQmUX7u9t3APA9B2/SpovFUC77flRDYEkflTAwgcTGFvVbVJ5kRH9+9AaHVPYvLetNtuo24GO/cH2IkEehNRTUD3FWrbDsxYx/M9+KW9A2IakkVPu/0x9VWdUiiVS4R/22yjn1Q+v+3ke/Naazdtg+ZSh+5X/ivzr9PXvxWz3yP5/1+xrd/Tf1k9i5btX3LWLrBA7GTbc8Ak5NtuM/hMGYxSVyHlxMqZAV5ifVeqa23Y09zUErstoXJzEKJPEn8q/M/wBX9aOu1l7Uwyq5ARWMlUUBQMEgHBYgd2PNbD/Fb6rutdbQ2nK2UREvARL3MXGBPYCVBA7hgcYr5vbUzAE00yaoXIiZ+0fzoW3irFB2mRQ61vMt3NYVJKc0RZuRgnFUeGeRR2h1mzG1CZ5PpzWByuxNC33J6UFrqi3BYgjOAQBuMn4BPHaoanTMXKjJI3Y9zTPrOj2bdRaHlYgNH4QWmGH+1sg/PvUrJS9It2UtuBPlAkDHB5Iz60k5L+UYU8T3Qt6qVKgAEkMT69h96Sa8MLr+XIOYzPvNac6IKp8RyMEtk8DPb+VD6TqFq3bIVSXYnYskmJjc7R5Zg+UT29aWp2SBGPtQpPUr6zflVYGZ9PcULoNPauKTcmQexjmmH1LpAltTABJyQCBwTwTSroFwhyY3bcxzXL/RqYxByWwjjpWkRX3CGVOxzPp/CmWraVZ2yW4n+NDaLWeNcC7Nqyfvg1LqeFIAwePb1qdyS2+5fgUKljqC37UOduCGMe1e6nrFVVdiFYkgETM+/wCX5GiHWQGB/EAfzFL+r6AXAPUcH++RTsOYqaPU71ODktgbj7TX7b2Q9mW8xDNtCjt7lj3yQKz31XtG1zO6MfNCdF1R017w2YbLvlPIAbhSfTMA+3xTrrem8SyywdygwvfcO3z7U9vUsGogcTIBgDIf7hMskgCe4mvUbr7AV9o/dVVmSZKqqk59WBNeqnmsjONvImi+pdNv8Udw5K/O6KM6C7W2FncxUMPIT5Twcg+v8qu1DD9oaeA7fxNKrWpYXcfiOR/8lO4T8iRW+hHwJ+5f/qNe4K/EbaNTZ6lAwGZkIycMpYTOfxAc+tI/ru3t1d5RwHTb7BrSvH/szVofqq+fFt6yxti4q3ExgOgAKsPZhBHPNZDqvUn1THUXFCklUMcFraqCeMYIx8Uj1GIjN7n5Ff5uIV/hx+4guW5J7iYr6B9I9fOpsfst0lr1kTaJ5a2OVnuU/VT7GsAH/rRfSNabF9LwAYoSYJI5BXkcc0rKnNanYn4MDNT9X9GF0+IpC3AMliAGUAYknkdo+PSsYuEOMsfuAP8An+Fabq3U7ursZeRbfebW1BtmQpBVQzgDEknP2rNX3nJ9/wBTP8a7DyC003OysbAkbKSaO8DkN3FDaAAtBo8KeKMncBVsRQ9sqYPNFWSCM13XvMEiIH5j1qixcg5470V2ILCjqONDoGO105JOwEwWKgs3tECJPJMDNGagLdQgZDiR/EUx0akaZmaybiIIUohhh5d28phAgKsSRJ35NBdRQ2IW4FkktutR4YJMlARgbZ4EgTU7bP3KcJFUYgXTk5PeSSfU8z6me9EiyF4x6wOfyq21qNslYAPIIBnMxJGPtBo9OoWNu5tynbIAQRMHyjzTAOJMc+1NL/UUMf3Ez2/Yxz6fpQyAdx+maL6hqluNKKVUACDEnHJgAfb+PNDQJpijVwCNyFSsOq5KAnt/Zr101LSsA4DRtPtPx+tCRqGvc23SU8S14cMyMhDAqwAEeoGPkxkA1DpfQVt3A4ZssEXcRMMdsiFEwYkk4nv2B0HUTbZWbj0gx98fxo7V9RN3UqcY80DhQJMfH9ahLP1LfbW7li6Hxt1uWy9sEgS21n2NE+x57ZNZtNLfFwpaBRr8sFDDcEnyDmfw+gJjNN261etPdFlFbcoBcoWKkTO3Md+4NV6Lrjqj+LpvFdtsvuNpiqItsZRZwAI2lYJJyabjsCT5qLGoN9S9H/Z9OkljcdgxLzuZSCARJMLIjk9qX/SWlFy81tgx3W2MKwUmI7kED7igLiQpxzyfU+poz6X1psakXAAfI6ZbaPOpEztPBg8U4A8TEE7Ed9UsXdNBQBIJg4M+UnzZI3RyBSlfqAvAuWwSTypI57wZ/j+VE9ecNedk3hWEhXaY8hHvjLQOwMVnLLQQaFUBGxG+86aBmlfrPhoqmy0Dhi3MH49cfl61H/r6MQTbaO4kYPYii9FoP2nTOgy6PuSfUp+H/wAtpHztPaspeWDEf38etYmNDYjG9RlUA3r9Jb1a6rsSJg8bop99NdW3Kbd07nUFkYnLKBO0z3EYPpWa5qemfawPBH9n9KY2MMtRC5mD8vzGNwyT8muVbeQzxXqwDUM9zcXtNau/tDbnBS863DxtO4wZHYwc8YpH1PQMkMnmUEEHvj1pwyMLvUraifEDk+xW6RH3V3/9aRdDuOplGIAGQe/sJFMxhkY8D/iA+UZFt5f448wnyXIYZkBo59iRg+sCgerqosW4xDOT7s20E/8A6imPXjuS0yKFLAsSBB52kH7z+VKOsXGNpVaJ5xx6f380zJl9xRqtwQvGxM8BNXW19qs09uQomMZge5q+1p44B+/NKMCE9N3eKsDmQ3usZ/T+AoDWWQCwWeTinOk0zgHamW/eY8DvAqR6SQMn70F7hkUsy9t9pBHY1oU0Fxz5VZu+IAj5JApPe0L+eEMAniKf9F6gGVYMFQAZ9R71uQ6sTk73GfRulXbV9XYW9u1kcbplGGViMydvftWN6noDYuvaOdhgH1UiVP8A6kfea1VzrYKXCpIYFYb0BZVMgg8ST3xnND/VtjxDbZIMKQSSASmGTnJMl/zpeNmBpo3IqlbEv+mNOTpvGN2LSvtuWzu2tBSQ0MBtYFQfUevFQ6ncF7e25CzMbioAdw2qE/EQSZQSfNkyaG+ldRctO9p13WL4/wAyX2gKMM4PqFxHfHzVhsIRuUb0DNguOJ/eI4j+/WsbTQk2OoHZCFlGCrcgcj++9XdV0iC35Eg4kz2470VdvJ3NtD2gFu3BIn9JzXv22RsKrcAPBWV/hFYGN3UMqpBFzMowq7kZ/vFaK9aGxj+y2pAMQi4+O4+1IbWhuuP8tS4USQok/p+VUrkDfUQyFfuCkj0pp9P433PDDLby3rtLKuJ5IJBjv96XaHT+LcVAQpM8yOBMcHPzWhPQnFoqHGBMAc980GYjqbiBvlHd63uSRcDHbugKfKIBAOY4NLeneEV8jMHdghZuT3O0dgPkzjiladX1C2PAAO0YwokgnAnmO32rnTtI25XuE4PlX39x2FTe3QNmUe7yIAmn11sW7bbUBX8JO4SJ7x80utaAtt83Ax9/7FXv04hd0yczPeYNR0utEQTHvSrNalSYlBpot65J09zdG5XX5gkDHtSLpazftrEy0R6zT3q9wul2J2ttmcztII7e1ItPc2Xbb8lXDgH2zBqvFfCef6ihkjnq2kZVZiMAT9uf4VmRAYE8Ag/YZrap15ELi6BdLcm2QqwVBIG8mSdx4OIA7VhlXHxiix35icleJtrF02muG021WAIwDMAwRI4g/wAKR9UTxE8WQXJJuiI805aB7808+nOr6TwEW7Zdry+VsIQVnDBn4xGI5/Or7vUtMzktaKKBJXLbpMBQVAAxzIGTHvSgSrdR+mQCYVWzR1nSb13A+0HGfmo9U0qLcPhEm2cpIggd1OeVMie4g1Xp7zKCOQexqk7FiTigaMdgyq9iBmvUNpr24RB+1epQsR1E9TedWci7fQX7aKb9xmVVYMfOfxv7cQMVRaW3a27ltQ07QqgT3kGZPyf1qPWCP2nU7bWWvPkkcBm7Z5PxSnWb7m22zbiBAHO0cZPA+BTSV8SajGXULduJVLgC4ZvMUEmQASSM5wPesp1G7lh6YH2mmy9DMDxLuB2WTH/k3H2HegOo6JRdS2mJWX5O0SefeO3xXcgQIQFX9xTpLkGOKMt6uD5Y+cmalc6EwyrKZ4mR/UUHqtDdtmCCM4KmVPwR/MV1gztiNLvWSoyBJ47Ci+n3P2iFX8WSFPfsYA55rMujns35GrNGxBESCMgjBB9QfWs4DxN5HzNLc0d5ARsBHB2GSMd12gn7TQ2jBKxkQTEiP0IqK9e1JEG6T827R/Mm3J+5qP8A1J++z1nbH2waAIRCZgZVrtMw3TBB7/8AFGatdwWBJAjzfAFUvqGMnyiRyAMfEg0d0+61++qvttK2P8q3b59JuTtnuxOM1xUzlP3EV+8VXY3H6/Y+9P7+iFoFCjkjECYP5U51HSUWBZbxGIjdvDKD6khQomR2xT1+kh7a72LkSG8NdqgrB559O4BzSXYx4WYWz0skBjsiJChjuA91MEEcERii7Ojj2pz1vV2LIVSm4sCYUrIHbj1P86WdP1T3CdqQndj7emP4TQ/I7jF4yy7hWETj+VZnpOqa0bwB2koBKxIIflZxME/x7Vo+rvtAyczmDiBIPoROIBn2rNdO0lq/ei9d8FCGJeBzyF9ifWDxxRYho3Byt+I80eke4zXLdspuyTsCn7DYJnOQfXmnz6MLbLXeFG6RIwBJmOaE6n1pbdu4bNxHYbVtlpYMZBbHOE7mBMD2rGv1vUQy+M+1iWZSZBJMnBnGOOKwI+TfUEuq6h2s14W+XtEhWUAzgwHcGI4wF/OrddqVJUoxJBnIOfmaQ2kK8g+0+lNdNkD5H8qaVAiw+7jJ9axWTt+Z94x7+1BuXQPcVVYW8XFY5METtgYI+fXFIr9wyZmdxM9/aoftDEFdx2xx2rBhqMb1LNox91PqNopCGQwDMYiDBhZ7n1jA/QZl7s5Mn1jmjNKQEYkcd5z7CKn0TQ77gZxKAzEc/wDFGKQRDHkYbpevWBu8TTK8tO4QT9lYY4HBiewqnqWqsuxOnBQNbBKFY2ssjtjICnB5mmXU+n21BcW15A2gcTOT6Clmm0hZiUtg+sYUfdjQgqdwwCNTV6LolsWkYByXtq24nBlQ3pxmqNF0m1dum058BgpYl2DJC9yRkDIifWpfTOgVDb8dWKqSGCMQYMlQMiBEAgRic0P1VWFwbDcbDAISSApIMlpGOMDvxSgflGcSBArujDqNsMJOVyPsR60r1dnbEwfT+hrUaCwyyGG0RzMznmZJn5zmlPVr28hLanE+kkn47e59aNHN14mOgq/MW2te3C2hI5MzjsAMRXqY3tOtqFBBIHmOct3/AF49ortbYPQmAsNX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xQTEhUUExQWFhUXGB4aGBgYGB0cHBsbHBwcFx8cHRwdHCgiHh4lHB0cIjIjJSorLi4uGh8zODMsNygtLi0BCgoKDg0OGxAQGjQmICQvNCw3LDQsNCw0LzQ0LCwvLCwsLCwsLCwsLC0sLCwsLCwsLCwsLCwsLCwsLCwsLCwsLP/AABEIAMABBgMBIgACEQEDEQH/xAAcAAACAwEBAQEAAAAAAAAAAAAEBQIDBgEABwj/xAA9EAACAQMDAgUCAwYFBAIDAQABAhEAAyEEEjEFQRMiUWFxBoEykaEUQrHB0fAHI1Ji4RUzgpJy8UOiwjT/xAAaAQADAQEBAQAAAAAAAAAAAAACAwQBAAUG/8QALREAAgICAgEEAQIFBQAAAAAAAQIAEQMhEjFBBBMiYVFx8BQjMlKBBUKRseH/2gAMAwEAAhEDEQA/APmNxqmt8qIiSfXtVV7n2r2+ckyaLU6S8Q+tcDmq2aium2XuNsQAkjvAiPckDjtyYoXIAszVFmoOLjDOf+ancv4ArVp0AFArTt3cTmciZHf0wRik/U+kbXCqZnALc4wSYA70nH6hCSBHv6dlETh6mhJqt7e0kTMGK6lUXJyIXG0TMgVW1/NVA+9RNDwELkZcWLTCkxkwK5a05IZhwIPHNaPo/RHFoXrbgm5bwhkGWiCGB7SDAyfMO+aPE3k5GfVSJ9/y9c1Mcwv49Rox/wB3cQLo2YFl7ZjuR7VC9o7iCWG3jn3zitDafww6+GWLR4bBkMSDuBzwBBEZmk/UtduhdgkLBLZM+vPNaHYnqYyKB9wG2Cc5xya6ZAnsaO0NpriBLaksAS0DkT3P3pha6fMJs3lmXcRIKCYO0e49jx3ojlqCMdxBcGAQZ9R6VBQSYHenWs01so7W1gi5y5glIgAD17kQPntS+1pny6oSEG8nbgDiSeK0NYsTGWjLB025AgAznBBIiqrtuMTnvR3/AFDDqZ8wgMDBHftg/BBxS6ykmKJLI3MYDxDNClskC5uj2MD7mOKY2vp9WbaLxUngOg78ecOAfyFLNlaDQC2bahi4YDmAy/HII/Wk+oYoLBlXpca5DREE13SwgKIZKmCYI80Twc0muWW9DPxWzEMIYluwYAbh8ifMB6H7EUvZoEeh5j+vb2qfFlPmVZvSg9TJEVwMRkYNNtT06ZZT7x2+1L7lgjnFVqwM898TIdy69qtwEfehncnk0Z0jQ77kEHbGYFWajpLKSf3ZOecUNqpqa3Nxyi0Cp2zUQKJ01snG2aZfmJAuX6aw7yVWY5qRRlJVhn9KM07DceEO2cYDVfc1MKApDT2Oef5UHM31GhBUWLdIr1RZYOe/pXqYIkjcts6M3bi20yzTPAAAyTJ4gTzRS/T7m21xfwAxOOf5jjI9aP6V0y6LguJ4fkIne5XcGkEeUEx/xzTjr3WWe0LaW2ln2qVcEHdmAoAJlj6Zj3pD5W5AKZQMdizMPqNGAgM+acj0p70nrKafTqjucOxKhSBHKkngkywxmAKJuaNTb8Lw2uXwMlIJMnEAGIAgf3J0PTdCq6cK/iIbagMCvMTLT+FhOIGfykrz5lZYzDjZTcA1XVVawL2CJztERGM/elGr1dpv3zAEmR3NBdYvwrWUfynIUABRkOY/05HAMTRGj+lwBu1T7PKZRfxKxI25gg4kkR8HmF40Ci7jHyt/TUV9Q0dwqXAUookuCB9onP2qPSulPe834bfdyJHwoHP8KPv3iiuuxCACgDickRIHG4cz2NaG3rbaWrab8IqpPO4wFmADt4JyfmnvnZRQG4lMSsbPUp6fa09ubV8MrJlQ4ZWIgy4R1B2+8ZpB13UW2Y+ECJC7pgyQMxBMUy63ft3cXAbwBO11tjxEUZbzAZEzzisw4G9ggYLJ/EIMDie1ZhWzzJM3K9ChND0PqsWhpyApH4Hk5BztYe2YIiJjMVHqer2HZcbaR5lVQPTyzIkqY/U5oC9oWQSCSwyI+YYcdqo1GuZ1W3cAJUyGIhhPI+Pat4AvY6gBzxow3TXLl8bU8gnLkeUH7ZkyB96hqvpy4q3bjBtqTBZlztMMZ4I/qK70/VXbYAssVLgBmeNoAuBhjusgTickcGn6/UM3AreCUYwbhLP4ZG2AXdCzLK9gMmZODRHQ+MWCSflMVotSbZMGJ9D+hg5FMLuvY7dqxBMtxiIAoTqS7r1xggAmSFG1ROcD4/WaJ0/TFFs7iwuErtUgwVzuzHM7Y+9aQCbM1WNEQS2m4wckiB7+lPNVpwhfarwE23AGkbWiSByeBn2pIdI6PEFSBuAcEGJiRIyJ7+1MtRdVFW4W3vdG3t5SoAJ54yMGIPahYbFQl6P5kb5tqxC21YkAbJyD68YxzJxFCP069uMpB7gECMTz8Uyt9Oe7Za5dtwo/fEAmSVwv4isiDAIk0Tq2EBfxFssST5ljEg5HbmMcitDsvU2lY0YhtNODGP75ptomER3oq30+1dBZyLNtOSoE8dyRz7CaRW7kGQe/fn71z1lFjuOwv7TD8Gaw6mbQ7suDkzHY+kdj9vWgLmtYghjj0peOplSD/cUQdUpAM4qUYivYlxzq3RlVy9tBPft6Ck1xCTLHNODsfyhhn3zQ+r0TW9sgtu4gfzqnERdGQ+pUkch1K+nX9oOIM5Y8Y4j3orqvUkYHZuLYhgYEd5ET6j8qr6Xct7wLqQk5M5GOeI5j8jXuq7GMoYHpEZ70RVeXURzPDuKRJPzR9tCo+Rj0mcz8DNC7SvmjPb+tPdU6JbRGCvKTcZQB5yZ5B4CwAe4z7AnahQg4wOzALthgu/cAAMDufj71QjszYGfbFNdUAy+QjwzBGcgnsRzShrRUkgfrQodTMgo6krd09+RXqrtLzXabAqajqfX9t43kCm5unzKCogbRA9dsjnvOKV6e4168XLbWZi3lEBZkmPzqGp6Y6vDFTkiVYMMDccz6SKv0N20uHAHYEqZ9ZkGB6UopxT4jcarcm31NH9KdKU3dzhpQlxJIlQIkkZMzEfoaj9UWCBNq86g3PMJbw7YuGCMEbpJ/DGIwaS3etKrzZkTIJWZI/wDL19Pc1DqLXr7KCmxUKuEuMF+DDGduD+tTjDkbJco91FSpd176XAI2XN+6Yt8uD+I5ACxBGPn0oG91MshCyG2BGnscLz7Ac81rOraq8iF9togoOHDQZ2wYMldoHeBJrK69H1CmEtqqtJcwrERt2+6xB+wo8a5OnETl4dqYEDv/ABuTtwCMieBJP7tWarXNKCBtGCwyGoc6ZltgBxBMbQ33mupoSe8gckZH3PAppUdmLUkalrXZL7XVMSBJz7DPPtTf6WayWi+7FWG5iDJLyoXEEkbZED0HAk1mrpEwo9qZ2ei3dga3BLSGyFC/JPsaxkAWrh8iTGOsCm4TaG0cMoGyCDiAvl8ygEjOS2eDVbKFV7p271z5kMglggVu47Z/3D4pM+rIME5EgkEEE8c8EY5rlvWMNsYjvQ8CZvMDQl2vsEHzOjFhu3A/oP770FBq++247jHEkgepmT6mTXblqIzI/hTRQijs6hHRWXez3G4EBTPmMiJggwOY78Ua2sJ84hrgXyqT+DbyAsARHx+dCdGIIvISo3WyQzdtueO5/pUtDofFPmPcQsZYkZCnHJpTAWbjBeqla9Xdm8V2bcFCAjsBMD0HP/3VemcqTeuMqlpYNcUkv3wRn8vWtJorCpaKOs/iZFEkq0Bd5AHmO0wJY8HAGaG1etOmC3LNwtc8PYDtbagJ3MDMjkRBg54jnNdATVNbJh5tjf4a3CZ8xXM7STM7TgEkQD5THBqq6+nlZtqxg+Iu2G8hhZnBMkd4Iiq9L0YWVPiSz3IW3eyNkAMWWCSWBxGB5B6mBdT9OXN7PfbwwXJL3IUFdwyDkSRmPagoX3DDUOocLVtlZALg3POxbkKswRAKcSDyTzwBFL+u2LsorbGIU/gOe2WUksvtJg9u9dv6+3YZktF7ggQ7FSJiYlYkZGcHmhX1moulSoI28Bd5H/qzMB9omaoxK4Njr7gsy1RO/qLSe0V5T2rt8vul53d93NQDVV7anZiOR6jP6Y0pe48WfFC7ZhgCNzAeWe8bjHtTpunNd8IOhtAo5kglwRhSy4MGPXlqytjWm2wZSy+u0kTBmPifWnmo+oC11BfVmCli0NAJYSu712sTNRZsTBrEox5F4UYKvTmKFpgAkeYFWIiZ29u3ellu2xPlEk/2TFPNVqbBW4ts8uSCGaCJwFDHGMQY4pOdyIpDbV3sJOeI7d65WYiA6qCJfc0ZUIzEsHErt9QfMp57ERFU9Stm2SjKQJkTkEexHIg1VZ1Y3qSp2jmP1PzV/VNYrMQkspz5ifKe8Tx/zRfKxcH40TB7FxiIAMewqNxyOZX5/pUFY8YP5/1pt0SwhuK1wsdhDBF2y0MBHmBHfI9AaI63BUXQgOmtznBFepr1Ft5D7nLmQ+6MQYUCAIAWB8g16uBsXOYAGpfrrt3btuAlSd1oEqSMkMfX2AY/FJrhJksMDGIHm98fevXb0MTAz+lDiSc5ogDcG43+ldD4moBYmF821QCWhgIyQAMgT70y1/UbN7etxAw3QGULvCrkBZwnde+O/pnrjbHkGCsgxzwVIn0zFCXXJk8TzHeuyKD1CViO5O89pigt2ygX8TsxZm+34V+BzNH2dYELbgcjyxwePeltnyGSs4xPseam11mKwAoBkY/rzSyPE3vfmXalmZizTuJlp+/8qa6LTKv728sjEoGZFAgQGIG4kk8D86SvfdjuiYxx3Fdu6lmbcSSQIk5Mds94muIsVMU0bhXSVW3v8W1bciD513GJiFVjA5knmMVrDbtG0hkpdZSUtqoKrwqE5JG4ggdxBNYi3chZk7p5k5/+v74pvZ6lvtpO03UVipIM42gTBHBWY4zxzS8i3Go1aE71HpXnIEkztBC4kc7fXg/lSrWWSjMhIlTH2gEffNEdR6sboZisPcYs+0+X7AkkfcmmGg6bYNppLFzDSYAAAMjkd4/54o15DuY3E9CGfTvQRe0zXUD/AOW0XWBHkJII/wAuASNpAmY5OIIrPaxBgwFJABUcTkY7UVo9AfDNxyyAiBEieDAPcZFKrkwAe1HUVUstgDvn1/kKlZvshDo2YIE5/ECv8Caa/TmiV1uOQr+H+NGH/wCMgZkt3bgAE4NW9c1iKuxFCggeWAZHIMnK8zAicTwKzkOoYBMq/wCrnwmdWXfHhlf3oMS6wfLHYx2PtQ1zU3Ft7XaVfkBuRgyR34FH/S3Rkvo9y9dZQCUVVt7juhW3HIG0BjyexzSTU6d0ZrdwFXUlWBGQR/xXY1ViQPEJiQoJjnp3U0VHR5n8RM7pOAMwTkc5q3rnXvHtbDLHcsOHYDaB3Xgme5+eRlCiwOatAmBGT6DknHbmnD0wJBMX7hAoSC8+1fZfoDolo6bxCwUdzIA9Mk1genfRd9hvvxprfrc/Ee+LYz/7RROo+pLNlBp7Pi3FR1dXNzad6mQRtHHOPWDNLzkP8V3+kbiXiLbUc/4mdItoNwZWYHaYieNwBjvBB+4rBWunGFLg+YHZbH43jliJ8qAZ3HntWw+mtCb6vduuqW7Vssidh5SAxnG1VWT5p/CcCJU9Y0Vve2xmuXe5sqrgAYILBSYOSPMPSIApfvFB7f7/AEjfbDHl/wCTPpcUNARQwJ/G8hY/27efljV/TbFy9cVdzQ0sShXABgsQTwCRPfOKlY23Ec27CIm3DuSeCOTAJJkUPode1llkKyT50A/EII5j8vgVjFjf5gAgUT1Deo9PVFJJSR3lQuPQp5TPNC6q0Bds22GBbTcPRnlz37bgD8GmvTjZeVUG3bEs6tBDKM7SxJ5AAwJADUouv4ha6TtkliSGgd+QCZMxEelchP8Au8TMwFfHzLAVLeVeMAT6cE/aoLp1Akspngc/rODNEa694ANtQroxkO9sBng4dfM0LzBUyQc+lLbuWiBE9sYPPGK0HcWNTjmOM1PTXiDPBGad21sWrT39qXHwqoWYEA87gIiRw2eDHcVndQpkkxnsCYHtnNar8tTWStw39r3CCfU/nzXqG0aSc5Eetco7qKq421uithzsaQO5PeJxjtx9qr0VoAluRweO/p71O1aa64t2gSxOQBJAjzGAMgKCY5P3ojr3T7dm4UtMSo4D/iI5BOME+lcH4sFJh8CRcF12jTJkxGcyZPqKqRLaFQ+5hILKIEjBIzwTxUbDckjCiQTPPYE/rHtQJJJ9Sac2zUHrc0nVuq2Lw/7dwQu1RuEACMQBGce+BSdbtvygq0DiT9+1VFSrbIloB9YkT/CieldNF83SzQttRxyzGfKPsGP2qfnUMqWNQ06214cBJKSAMZB/jSdiD5jgenHFc11lVwvb+/7+KbaPpSeAly4PxCcEfhzEQeYE59RWHIF3NVGY1FptyCeAI/XP8qHZQCMfMHtTbpnTFvO4/wAwqo8nhpuJZjwfYATj9IpVr7YQssQVMHPeY59K0PZqCVIFxjeVEUDchJBkjJA7A4xiqHRjKoGZRnAM/avqPRehW+kWHe+++9eFtLjALtQNcVGRCymQQ0Fmwdo4rDarQt03UEMpuaZ9wtO6MJ24gqchgYmPxDIMHHaU1O2RcB1fXnu27dp2MWgdp7wZJBjntkzgRVei6Nf1O4208qgSScCZgYzJg4+JigtXqJYFVVRjA7+0fypi3UtTp9jot6ysqBvVghYecwGxwJ4yJrbudUUujJhgVPoQQZ5iDmoNeJxjHA4/SiNbq3uMT2GQPTH2rTfSfTbdsi9ftm7Pmjn3HPNA2UILMZiwNkNLCPobT3Dp3QSAxZTJKgoygZPcCT+ldb6Ua696/efZbQTAIa5c2qFgMVCgsRyQYnj13Gl1mnu/9sBGONhhSeeADBPxST6i1gJW0CDtnf8AIMBftBJ+1Rr6hlYsurnoL6fnSN4ifo/QtGXHircYKJjxDDHHO0Ax8UTres6HTtu09i0riQGQebIjk8H3maDu6dTKsAynsRg0n6zZs2UhLY3E8kuYA5iTE8DvTsLe6eLsZvqcPtDmgFfvxJdT65c1RbcxAjAM5/2k9ga5qVVbt3wrFu6GVETaRsBKCYXZJbeJJkEEHsRQPgoqHcx8RgpQDyKJywJbkgEceox3qKaopgMxUcsuNs9gRxVFgaQannWSbeHaHqHhOxR2uHcwCkSNobaNsn8RVQ0rEgxRpuWFtq1sXrbR5mtttU8+aA24ET2HBPzSLp3T2ubrqXFXYZAYjec9hPm9cf8AFVXGcxaLMQGwPQscwO0zxS+AJ0YfMquxG6dV3gqRbXA5QbVjAgH8A4yI9TQXWNSfEaSjR+8s7eAcEmTz+c001WiFpPJPod05+CQKTaaxbu3AhYrLgbYJVlkbhIMqds9iD6iux01kTstqAp8zuvu7Et2xO5l33Pl8gfZNs+80Kl6OeB+7MflHeo66/vu3H9WMfnUVQsYXmjF1uJY22oRe1ZZSGd29ixIn1zOfiOTVCsIzV/VbCWyAse8Nuz+Qj8qs0WgB05unJ3QBuGFEgyJBkniJwMxIruQAudxJaoDccnA7/rXmkiSMVZoLgF5JxBkEEDPbmrrlpyWKKSjHHePv6117ncdQS2a9V40ZGSQMcc1ymCL3CLlwq+4cg4PofX5FOxrbF3TMboY39/mZzIAPBSAIUARt7ZOa2HVP8KEfcdPrCpE+W9bkE+m9CIH/AImkeo/w111u1vK6W4qSzAXuVHmP41QAQDMsMelC6ht+Y1WK6mc6vpnteGjIVBQXVBnIcSCf90GI7cUouOc/yFP9dqv2llG1FIDf9tYEsZLEDiWgZ4yKS9Q0Ny0ttrikLcBKN2baSpg+x/lXY2vR7mOD2OoRcvFL5ZhlRBAPHl280R0rqhtIxnlidvYyIP34obqLQd4//IBB+0xQKNweY7UAAYbmlip0Zr7fRrF6yH2GW5IYzPwTHf0ovTdNKIoT/tr2MGCxJyQAfXkmkQ6m9uwLaso3GVKmYAHf3z+vtR30NrDdu3LVy4wd1m2xJK+UiVZR2IIIMSCvpIqVkeib1K1dAQK3CrfT2tXg6oFV7iJg43PuCxkZwf09aXfV2isNcK23LMAQzQACZ7c4GRPf35rSXw1212t/vAn8QZScwOCCPnnFZTQdNL6lbDkKJl2B/cHmJB9xgH1YUWI38r2JmXQqtGONR9UNrLBsX9of/LUvs3r/ANwMzlfXAkYA3GOKG+o+jay84e7Zl4Ch0uLtbmAu8gicnbnJMGnqWUuAMLfhae0wCkYWA03G9zAAJ9uZojQ2xcIKnyhgikz5V5JC/wCraZzxx61r5jehB9ocdz59ptFe0twXL1l1UGQ8AoD284lf1rQ6zWi/pro1BXZtY2GuEpFwKVBEZJwBHBhpmaZp1Quz2nja3kiRBnGexBHY+3FIvqG4z3/DvqSqyLS8CDw2DzG4nPIPpXBubA9TFIVCsy9ok4Hevomk0DsgCAlVgFiYVQPU8D+NYbUbLbgLldwJPeJ4n86ffUP1q922LVs+VRAMQB2wvc/lW5lbIRUb6XMuANfccX9SFBS3JMmWiAf5+9evW4g/6gDzJPAJ+7TS/pl0PZttkkrz7jB/WizyPaojo1PZxrrkPMjwxB5FIOtaHU3XnarLEKFdRA+GIzTLrvUjZvSbRBf/ADFyNpB4ggmY78ZoZevg5NtgTzBgVVhV1+QHch9RlxZBwZqqSfUXLdlAwG7cx8oVgxQlMlSRvEQIzk9jShxcDAjHiP8AhOBMRJHbB596npdVAuoo8hlhuztODI98RU9RrGVLZwCwYxHaY/lVA1PLNH9/cYaHS37FkKQIJYwCG5HYRgniRQXQui39QWuBrdlLTgF7pKgMcwAAWYxnsBIkiau6XqLt+4lm2PMxyQDhQMnHAj9SK2Ott7Ft2EIwrEie+8hyYMEyO08gDiku5x/qY5UGSvwIk6t0m5cH+UwYcoYMEH5En8qzFnS3bF7/ADbZUgEycg4jBGO/HNfRdBbItBRkCYPBIkmsn9edTl1tg4QZ/wDkYn8sD2INLwZWJ4+Iz1GNQvM9iZi1f2z7+omnvSeo2lS74qKWgAFVAJEyRiBztM849qh07p9o6Uuylrr/AIFhuAxSQdkZYRG6cfNIdxyDzNXBgwKzz2BQhpdehiTx/KmFqxespba8jixcB2iI3D1U9s0sQTAALEmAAJJPYAdzWr6tZ8S2E8Pw3TJUWmt+YqBLhgDwMYArMtChWoWEFiTe4ut6HT3QSAwPaTkfyqvTBLQ2lmA4lf3j8VVoQyzIgzx8UUyrFwyJH4cTnkEZwcc/1pZ/F6jxsXW51r1lfKIBHMj+tepVffcxJEE8/NdpgxitwDn+p9M1X13q9K8XktXgGggq1t4+ZImDP4cyKP03+LWmObmnv2//AI7HH8VP6Uh+ofpx7m9yyWz+7bEbsYl1UQJUTzJwTVP+GH0m1/Wq95J0+n/zGP7rOPwL7+YbiP8AbnkTmOyNzsuj8ep9tv6NDsZ0BuAEyc7ScmJ7z39qz31j0hdbo7tpx5tpa0YytxQSpHzkH1DGtF1O6SNtsgXHkA87R3b/AMR64kqO9Iuv69dPprpEkpaYj1wuM+pNcaHUxRYoz88am4Ctseiifyn+dd0el3ydwAUf8Uw6R0c6jxVRQ1xFXYC4QEltsktgwoJjvnngg6pri3Lttx/mC66uFgDcpKkKFgRIxihG9CY2jZlZTeQoIA5BjE9/sav6NeuWLourBIBHODIjIHI9vUCuaA7bOpMQ02knuobxWYT2kov2U0GrxxTwi1uJLkHXc1+k+rrtslhbstMlpBJJPOSx5OYjmTmav6NbN7xbttVU3WCttGLaKATgQJYktHcgemMaL3rxTX6e602mu7o3I0LcQnkDhh6MOx9yO9LyYFKn2xuMTO1/PqfUfpro1vUWzYe4/h2h+FYDNvJJO8DAmQREye1PfqXpem02iY2bKqxKorckSYJ3NJ/DuHrmsZ/hl1lLd++brCbkBZgGAZJ/hgfyrW/W3UrNzSXUW7b329tzbvXdtBgkAnOJj1+amNKhB7j2tiD4nyfVAK5YmAzBT95g/pTbU6ZtYNojxll7bDyjcAJBzw4UDvBg4E1let6osAJBBPPfyiIPuJ/WmnQepBwBMOv6j1+KwgqA0yxcyzvJyCDMEHkHggjsQZFS1OnKEgxgwYI5rVfWfR96Jq7Kksf/APSFz5mMW7m0CZYDzH/UR3YzlNfpHskLeXYzCQpI3QfUcj4MGqFYMNRLAg7mx6Wm2xaHogx8+b+dEg0ltdaAUApgQJBzgAVZ/wBYtx+KSeF7/eo3wZOWx3PoMXq8PAAN0Ix6xpxesKJhkbyz2JHrztIkd4MEVnuq2DZPhttJhSCrSCCJ+RmRkcg010fUQwdSpmJWD/pzER3HvSPrGuS7GxYI/ExABPp+VU40yYzxYTzfVNhyLzQ7nunoGDrMEqIPtOalqyC0DhAFUfHM/rVXS3H+Yv8AqH9aHt3vKQe45o9lpHdKBNL9F9Tt22vC662/ECQzEBfJulSe07pHYx8U96d1a1ev3AjApbVQCTAZmknaDBI8v6TWB0GguXTCLg/vt5UH/kfT2k+1b3oHRBpUdPEF03VQudkW/LJAQNlh5m8xAny4HeX1KILYncq9M7mlrUM6gdunvgGD4TRHrGP4ish9P6Lxr94mTFtrYI7PeDJu/LdWl6rbVdO7YSfLAwPULAgdqQfSmq2C/I/EwM//ABkR+ppWEkYyR3H5KORQeon0uqbZbRZFxVZWGB5iznBAEQG7zkE98Dnpbg5FaxbS7yxRZJLGAMkkmT96ssaUNuLQMEg/AkD78feqP4ijYEV/B2KYzOdCBQ3n2wyoFVv9JuMFn2JUOvwTWp1HVD5mAh2ADGAZ8zGQf3SBA4/KKUuYR/8ASdu70JUyp+RLfma875+eK9LCVzY9iRvjOF6Bkr2nDAPH4ic8HcIJ+eR+dKtbKmBIPBj8/wDmmwuEqB2DMQPQkCf4Uo1t7zN344945+RIrs2NbBgBjxMNuiwLaFx/mtO5RyAIhie0zx7GvUkQTk16khAJ3vH8D/iff9PZ6cunOsuoG2lhc3Esd6Ehl8OYJMSBGRBq/pH1507UIQtwWfDG7ZdAt4H+nO0/ANfP+o6W6U1Maa+SS5VmtMqqQApaSAASo2yJkcVhrdh94lGxyCDigR7G410+Qrc+yfRP18NXf1wPhKlsobAZwjNb8yky3aVD+3iR6UJ/iD1pbmkvpaYvJRWdAvhgF1JXeGO5iBwMgHIFfPfpTSMnUbOxFdTv8RHUMpthGZgwPYgYPrFa/wCu9ajacbCAhdYTgoYJ2lRhYIPGKnzZadVHmHjx6JPifPdPr207FwfxnKnEhZMg/c0frlsX7tx7Fx7Fy6p3lvPbuG5sLAjbvty0+Yb+BAFMfo3Qh/EvMARHgpOZnzXMehBVfiRWW61ov2bUNbH4cMnrtM4n2II+1HhZDkIPf7/6g5VYYwfEM6/NtbdjgKWcgNuBdzyCCf3AsekniTSvwCbfiASgbYx9GgHPpIMj4PpXNVfnvPzXuk3lW4Vuf9u4pS56gEGGH+5W2sPiO5qwkXUkoncqQxUt3NVwRVgWZExIxif/AKrhMm2+i9OU8K7dWAblsru52GVLew8wP2nivuOgCBQoUDsYAH5ivjy9S091RJZMBWt7SQMR+PjbHcxjmK3H0j1veBbd1N1RJMgh0GBcEHPbdHBzwRUCks55DcsApAJkv8YvpUIBqLYMA/kpIBX4UkETwC3pXy6xcNsq6EhhkV+pOoaezqbLWbw8riD9xEg/B/Wvj3VP8I9bbJ8G5Z1Fvt5tlzn0I2kx/u/KnKnEV4iyd3M3p/q+7bYeGi7CoV0Y4JHO1hlRERzVfU/qRrtl7JtlQ5EKXLKPNu3CYhpEcZk57F10j/CrqF24BdRdMk5e4yMf/FLbGT8kD3rO/WPRf2PW3dOPEKIRsa4MusCWBAAI3hhIH7vtXLiUNdQjmbjxuBMaHAx71Zd4qCLNU5SbihGGj1MFW9DkUL1C1tuGODkfBqlLkHHFHvDKAe3Bo79xPsTupX0sneTOABPuCQKr6ayrftlwCoeCCARmQCQcGDBz6VLRCDcHB2f/ANCh7w5+TUnkxnQBmy1msFsS4JHciqND9VW8WnV9pPkdYJWexUxKn2Mie9d0d3xrIn95SD88VlNLg55Vh+hipceJWBDdiX58zKVK9Ga76l6oAngiCpKsrAEHAYMrA+8QRVX0+q/sy4lizbvbOP0z/wDVUfUVkGD3E1T0fXC3ZKtghieeQYxWcP5dCZzC5/lHgAP2P/NRusNjes4+O9KekdQ3NdJP+4D0HH8q0HVbAt27akjcE3OI4JzB9/WkspVqMtTKrANFVzTtctulpQXMGCyriR3cgfrUbeiVSDefewP4bLQD83GXj2VTPqKjZBbyoxDN3mDHJ/SiLXS137d7dyM9x2afXP39K9P0mTgnyNC55vrcfLJ8fxIam+IX8Kqi7QBiBJPJycsckk5Mk0o1/Sri6db7KQlx54IKjhSQRwckNxkVp9L0uypVrgDsDIUkmT2kcfalf1d164xNols/inv7UWXPycBNjyZN7VIS+vwIgW2B716qrbE816ik83uo+rdQ925aIDQ7LAWGIkrEk+hqtt6yjqyE8oxzBEg4OPWknX7nh6ouo5Y7pBAJmO/PAp3qbnjlLi7nO0Jss2mfbt3SX2DagmMyTmTjNbixI+P8Ss5GxZCO5RoXtgt4jumPIUCkz/ukgx8T/WH1cVVbQQ7hklu7H/Uf7xWk+hbiHTalSqm4txWllUkB1IEc43A571m/rm5DoP8AbMf+wH8DXmHWcp+JW+XnhuMfpSyf2C04GDdu59wQP4Uk/wAQtP5bF3uCbZ+CN4/Ih/zov/Dn6hW276O+QLN4zbc8W7pEZ/2tx8x603+pehM6tp7nlaQyMfw7hw3wRI+570J/l5+R6MWp9zFxHc+XE1bodGbt1EH7zAfAJyfsJP2qGosMjlHBVlMEH++O9GdL1ItrfMTcKgW2/wBIJKv35KkARnnivSWQmUX7u9t3APA9B2/SpovFUC77flRDYEkflTAwgcTGFvVbVJ5kRH9+9AaHVPYvLetNtuo24GO/cH2IkEehNRTUD3FWrbDsxYx/M9+KW9A2IakkVPu/0x9VWdUiiVS4R/22yjn1Q+v+3ke/Naazdtg+ZSh+5X/ivzr9PXvxWz3yP5/1+xrd/Tf1k9i5btX3LWLrBA7GTbc8Ak5NtuM/hMGYxSVyHlxMqZAV5ifVeqa23Y09zUErstoXJzEKJPEn8q/M/wBX9aOu1l7Uwyq5ARWMlUUBQMEgHBYgd2PNbD/Fb6rutdbQ2nK2UREvARL3MXGBPYCVBA7hgcYr5vbUzAE00yaoXIiZ+0fzoW3irFB2mRQ61vMt3NYVJKc0RZuRgnFUeGeRR2h1mzG1CZ5PpzWByuxNC33J6UFrqi3BYgjOAQBuMn4BPHaoanTMXKjJI3Y9zTPrOj2bdRaHlYgNH4QWmGH+1sg/PvUrJS9It2UtuBPlAkDHB5Iz60k5L+UYU8T3Qt6qVKgAEkMT69h96Sa8MLr+XIOYzPvNac6IKp8RyMEtk8DPb+VD6TqFq3bIVSXYnYskmJjc7R5Zg+UT29aWp2SBGPtQpPUr6zflVYGZ9PcULoNPauKTcmQexjmmH1LpAltTABJyQCBwTwTSroFwhyY3bcxzXL/RqYxByWwjjpWkRX3CGVOxzPp/CmWraVZ2yW4n+NDaLWeNcC7Nqyfvg1LqeFIAwePb1qdyS2+5fgUKljqC37UOduCGMe1e6nrFVVdiFYkgETM+/wCX5GiHWQGB/EAfzFL+r6AXAPUcH++RTsOYqaPU71ODktgbj7TX7b2Q9mW8xDNtCjt7lj3yQKz31XtG1zO6MfNCdF1R017w2YbLvlPIAbhSfTMA+3xTrrem8SyywdygwvfcO3z7U9vUsGogcTIBgDIf7hMskgCe4mvUbr7AV9o/dVVmSZKqqk59WBNeqnmsjONvImi+pdNv8Udw5K/O6KM6C7W2FncxUMPIT5Twcg+v8qu1DD9oaeA7fxNKrWpYXcfiOR/8lO4T8iRW+hHwJ+5f/qNe4K/EbaNTZ6lAwGZkIycMpYTOfxAc+tI/ru3t1d5RwHTb7BrSvH/szVofqq+fFt6yxti4q3ExgOgAKsPZhBHPNZDqvUn1THUXFCklUMcFraqCeMYIx8Uj1GIjN7n5Ff5uIV/hx+4guW5J7iYr6B9I9fOpsfst0lr1kTaJ5a2OVnuU/VT7GsAH/rRfSNabF9LwAYoSYJI5BXkcc0rKnNanYn4MDNT9X9GF0+IpC3AMliAGUAYknkdo+PSsYuEOMsfuAP8An+Fabq3U7ursZeRbfebW1BtmQpBVQzgDEknP2rNX3nJ9/wBTP8a7DyC003OysbAkbKSaO8DkN3FDaAAtBo8KeKMncBVsRQ9sqYPNFWSCM13XvMEiIH5j1qixcg5470V2ILCjqONDoGO105JOwEwWKgs3tECJPJMDNGagLdQgZDiR/EUx0akaZmaybiIIUohhh5d28phAgKsSRJ35NBdRQ2IW4FkktutR4YJMlARgbZ4EgTU7bP3KcJFUYgXTk5PeSSfU8z6me9EiyF4x6wOfyq21qNslYAPIIBnMxJGPtBo9OoWNu5tynbIAQRMHyjzTAOJMc+1NL/UUMf3Ez2/Yxz6fpQyAdx+maL6hqluNKKVUACDEnHJgAfb+PNDQJpijVwCNyFSsOq5KAnt/Zr101LSsA4DRtPtPx+tCRqGvc23SU8S14cMyMhDAqwAEeoGPkxkA1DpfQVt3A4ZssEXcRMMdsiFEwYkk4nv2B0HUTbZWbj0gx98fxo7V9RN3UqcY80DhQJMfH9ahLP1LfbW7li6Hxt1uWy9sEgS21n2NE+x57ZNZtNLfFwpaBRr8sFDDcEnyDmfw+gJjNN261etPdFlFbcoBcoWKkTO3Md+4NV6Lrjqj+LpvFdtsvuNpiqItsZRZwAI2lYJJyabjsCT5qLGoN9S9H/Z9OkljcdgxLzuZSCARJMLIjk9qX/SWlFy81tgx3W2MKwUmI7kED7igLiQpxzyfU+poz6X1psakXAAfI6ZbaPOpEztPBg8U4A8TEE7Ed9UsXdNBQBIJg4M+UnzZI3RyBSlfqAvAuWwSTypI57wZ/j+VE9ecNedk3hWEhXaY8hHvjLQOwMVnLLQQaFUBGxG+86aBmlfrPhoqmy0Dhi3MH49cfl61H/r6MQTbaO4kYPYii9FoP2nTOgy6PuSfUp+H/wAtpHztPaspeWDEf38etYmNDYjG9RlUA3r9Jb1a6rsSJg8bop99NdW3Kbd07nUFkYnLKBO0z3EYPpWa5qemfawPBH9n9KY2MMtRC5mD8vzGNwyT8muVbeQzxXqwDUM9zcXtNau/tDbnBS863DxtO4wZHYwc8YpH1PQMkMnmUEEHvj1pwyMLvUraifEDk+xW6RH3V3/9aRdDuOplGIAGQe/sJFMxhkY8D/iA+UZFt5f448wnyXIYZkBo59iRg+sCgerqosW4xDOT7s20E/8A6imPXjuS0yKFLAsSBB52kH7z+VKOsXGNpVaJ5xx6f380zJl9xRqtwQvGxM8BNXW19qs09uQomMZge5q+1p44B+/NKMCE9N3eKsDmQ3usZ/T+AoDWWQCwWeTinOk0zgHamW/eY8DvAqR6SQMn70F7hkUsy9t9pBHY1oU0Fxz5VZu+IAj5JApPe0L+eEMAniKf9F6gGVYMFQAZ9R71uQ6sTk73GfRulXbV9XYW9u1kcbplGGViMydvftWN6noDYuvaOdhgH1UiVP8A6kfea1VzrYKXCpIYFYb0BZVMgg8ST3xnND/VtjxDbZIMKQSSASmGTnJMl/zpeNmBpo3IqlbEv+mNOTpvGN2LSvtuWzu2tBSQ0MBtYFQfUevFQ6ncF7e25CzMbioAdw2qE/EQSZQSfNkyaG+ldRctO9p13WL4/wAyX2gKMM4PqFxHfHzVhsIRuUb0DNguOJ/eI4j+/WsbTQk2OoHZCFlGCrcgcj++9XdV0iC35Eg4kz2470VdvJ3NtD2gFu3BIn9JzXv22RsKrcAPBWV/hFYGN3UMqpBFzMowq7kZ/vFaK9aGxj+y2pAMQi4+O4+1IbWhuuP8tS4USQok/p+VUrkDfUQyFfuCkj0pp9P433PDDLby3rtLKuJ5IJBjv96XaHT+LcVAQpM8yOBMcHPzWhPQnFoqHGBMAc980GYjqbiBvlHd63uSRcDHbugKfKIBAOY4NLeneEV8jMHdghZuT3O0dgPkzjiladX1C2PAAO0YwokgnAnmO32rnTtI25XuE4PlX39x2FTe3QNmUe7yIAmn11sW7bbUBX8JO4SJ7x80utaAtt83Ax9/7FXv04hd0yczPeYNR0utEQTHvSrNalSYlBpot65J09zdG5XX5gkDHtSLpazftrEy0R6zT3q9wul2J2ttmcztII7e1ItPc2Xbb8lXDgH2zBqvFfCef6ihkjnq2kZVZiMAT9uf4VmRAYE8Ag/YZrap15ELi6BdLcm2QqwVBIG8mSdx4OIA7VhlXHxiix35icleJtrF02muG021WAIwDMAwRI4g/wAKR9UTxE8WQXJJuiI805aB7808+nOr6TwEW7Zdry+VsIQVnDBn4xGI5/Or7vUtMzktaKKBJXLbpMBQVAAxzIGTHvSgSrdR+mQCYVWzR1nSb13A+0HGfmo9U0qLcPhEm2cpIggd1OeVMie4g1Xp7zKCOQexqk7FiTigaMdgyq9iBmvUNpr24RB+1epQsR1E9TedWci7fQX7aKb9xmVVYMfOfxv7cQMVRaW3a27ltQ07QqgT3kGZPyf1qPWCP2nU7bWWvPkkcBm7Z5PxSnWb7m22zbiBAHO0cZPA+BTSV8SajGXULduJVLgC4ZvMUEmQASSM5wPesp1G7lh6YH2mmy9DMDxLuB2WTH/k3H2HegOo6JRdS2mJWX5O0SefeO3xXcgQIQFX9xTpLkGOKMt6uD5Y+cmalc6EwyrKZ4mR/UUHqtDdtmCCM4KmVPwR/MV1gztiNLvWSoyBJ47Ci+n3P2iFX8WSFPfsYA55rMujns35GrNGxBESCMgjBB9QfWs4DxN5HzNLc0d5ARsBHB2GSMd12gn7TQ2jBKxkQTEiP0IqK9e1JEG6T827R/Mm3J+5qP8A1J++z1nbH2waAIRCZgZVrtMw3TBB7/8AFGatdwWBJAjzfAFUvqGMnyiRyAMfEg0d0+61++qvttK2P8q3b59JuTtnuxOM1xUzlP3EV+8VXY3H6/Y+9P7+iFoFCjkjECYP5U51HSUWBZbxGIjdvDKD6khQomR2xT1+kh7a72LkSG8NdqgrB559O4BzSXYx4WYWz0skBjsiJChjuA91MEEcERii7Ojj2pz1vV2LIVSm4sCYUrIHbj1P86WdP1T3CdqQndj7emP4TQ/I7jF4yy7hWETj+VZnpOqa0bwB2koBKxIIflZxME/x7Vo+rvtAyczmDiBIPoROIBn2rNdO0lq/ei9d8FCGJeBzyF9ifWDxxRYho3Byt+I80eke4zXLdspuyTsCn7DYJnOQfXmnz6MLbLXeFG6RIwBJmOaE6n1pbdu4bNxHYbVtlpYMZBbHOE7mBMD2rGv1vUQy+M+1iWZSZBJMnBnGOOKwI+TfUEuq6h2s14W+XtEhWUAzgwHcGI4wF/OrddqVJUoxJBnIOfmaQ2kK8g+0+lNdNkD5H8qaVAiw+7jJ9axWTt+Z94x7+1BuXQPcVVYW8XFY5METtgYI+fXFIr9wyZmdxM9/aoftDEFdx2xx2rBhqMb1LNox91PqNopCGQwDMYiDBhZ7n1jA/QZl7s5Mn1jmjNKQEYkcd5z7CKn0TQ77gZxKAzEc/wDFGKQRDHkYbpevWBu8TTK8tO4QT9lYY4HBiewqnqWqsuxOnBQNbBKFY2ssjtjICnB5mmXU+n21BcW15A2gcTOT6Clmm0hZiUtg+sYUfdjQgqdwwCNTV6LolsWkYByXtq24nBlQ3pxmqNF0m1dum058BgpYl2DJC9yRkDIifWpfTOgVDb8dWKqSGCMQYMlQMiBEAgRic0P1VWFwbDcbDAISSApIMlpGOMDvxSgflGcSBArujDqNsMJOVyPsR60r1dnbEwfT+hrUaCwyyGG0RzMznmZJn5zmlPVr28hLanE+kkn47e59aNHN14mOgq/MW2te3C2hI5MzjsAMRXqY3tOtqFBBIHmOct3/AF49ortbYPQmAsNX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www.syl.ru/misc/i/ai/96412/191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29618" cy="4643470"/>
          </a:xfrm>
          <a:prstGeom prst="rect">
            <a:avLst/>
          </a:prstGeom>
          <a:noFill/>
        </p:spPr>
      </p:pic>
      <p:pic>
        <p:nvPicPr>
          <p:cNvPr id="20488" name="Picture 8" descr="https://encrypted-tbn0.gstatic.com/images?q=tbn:ANd9GcQyGKvtCB4rra6oTCONptgGijh0uaLYwkeyGZSffwwnubzTYbwK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"/>
            <a:ext cx="2143140" cy="1428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800" dirty="0" smtClean="0">
                <a:latin typeface="Arial Black" pitchFamily="34" charset="0"/>
                <a:cs typeface="Aharoni" pitchFamily="2" charset="-79"/>
              </a:rPr>
              <a:t>Что я сделаю</a:t>
            </a:r>
            <a:br>
              <a:rPr lang="ru-RU" sz="4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4800" dirty="0" smtClean="0">
                <a:latin typeface="Arial Black" pitchFamily="34" charset="0"/>
                <a:cs typeface="Aharoni" pitchFamily="2" charset="-79"/>
              </a:rPr>
              <a:t>для людей? </a:t>
            </a:r>
            <a:endParaRPr lang="ru-RU" sz="48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encrypted-tbn1.gstatic.com/images?q=tbn:ANd9GcQ5bHL4H9gA1X727FZH7tP2Aak6ZSURBhjZmwJdp0nzv1SVhj7WQ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071834" cy="4572032"/>
          </a:xfrm>
          <a:prstGeom prst="rect">
            <a:avLst/>
          </a:prstGeom>
          <a:noFill/>
        </p:spPr>
      </p:pic>
      <p:pic>
        <p:nvPicPr>
          <p:cNvPr id="21508" name="Picture 4" descr="http://asbook.ru/uploads/images/2011/49/iiul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78621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132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 доблестях, о подвигах, о славе…</vt:lpstr>
      <vt:lpstr>МАМА… Простое, казалось бы, слово…</vt:lpstr>
      <vt:lpstr>Слайд 3</vt:lpstr>
      <vt:lpstr>Слайд 4</vt:lpstr>
      <vt:lpstr>Слайд 5</vt:lpstr>
      <vt:lpstr>Слайд 6</vt:lpstr>
      <vt:lpstr>Слайд 7</vt:lpstr>
      <vt:lpstr>ГОРЯЩЕЕ  СЕРДЦЕ  Данко </vt:lpstr>
      <vt:lpstr>Что я сделаю для людей?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312</dc:creator>
  <cp:lastModifiedBy>312</cp:lastModifiedBy>
  <cp:revision>30</cp:revision>
  <dcterms:created xsi:type="dcterms:W3CDTF">2014-01-24T01:53:46Z</dcterms:created>
  <dcterms:modified xsi:type="dcterms:W3CDTF">2014-02-26T09:31:23Z</dcterms:modified>
</cp:coreProperties>
</file>