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79" r:id="rId13"/>
    <p:sldId id="274" r:id="rId14"/>
    <p:sldId id="265" r:id="rId15"/>
    <p:sldId id="266" r:id="rId16"/>
    <p:sldId id="276" r:id="rId17"/>
    <p:sldId id="267" r:id="rId18"/>
    <p:sldId id="277" r:id="rId19"/>
    <p:sldId id="283" r:id="rId20"/>
    <p:sldId id="285" r:id="rId21"/>
    <p:sldId id="268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4429156" cy="1500198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53483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201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2117" y="1484784"/>
            <a:ext cx="6662576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63975"/>
            <a:ext cx="3646854" cy="278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112647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2758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149080"/>
            <a:ext cx="8715436" cy="249463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 cstate="email">
            <a:lum bright="-12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953" y="4077071"/>
            <a:ext cx="5059047" cy="27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85551"/>
            <a:ext cx="2382534" cy="508691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160883" cy="270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525" y="3071810"/>
            <a:ext cx="1270475" cy="18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094" y="4269514"/>
            <a:ext cx="2652431" cy="16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852936"/>
            <a:ext cx="4573742" cy="37907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29000"/>
            <a:ext cx="48617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0"/>
            <a:ext cx="4680520" cy="3600400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1" y="2430578"/>
            <a:ext cx="1354428" cy="199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825" y="4191013"/>
            <a:ext cx="1405390" cy="174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830" y="2154987"/>
            <a:ext cx="1674340" cy="22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4784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75593"/>
              </p:ext>
            </p:extLst>
          </p:nvPr>
        </p:nvGraphicFramePr>
        <p:xfrm>
          <a:off x="683569" y="1427249"/>
          <a:ext cx="8123170" cy="329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1585"/>
                <a:gridCol w="4061585"/>
              </a:tblGrid>
              <a:tr h="338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380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197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77072"/>
            <a:ext cx="5581854" cy="25666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Ленинграда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 время Блокады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с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Воспоминая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224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9040"/>
            <a:ext cx="4573742" cy="28546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«В этот день люди кричали от радости…»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Работнова</a:t>
            </a:r>
            <a:r>
              <a:rPr lang="ru-RU" dirty="0" smtClean="0"/>
              <a:t>, «Мой район»</a:t>
            </a:r>
          </a:p>
          <a:p>
            <a:pPr>
              <a:buNone/>
            </a:pPr>
            <a:r>
              <a:rPr lang="ru-RU" dirty="0" smtClean="0"/>
              <a:t>«После прорыва блокады нас послали на лесозаготовки – надо было обеспечить город топливом. Ну, а 27 января 1944 года мы встретили в Ленинграде. Не передать словами, что мы тогда чувствовали. Люди на улицах кричали от радости, обнимались, целовались, обменивались адресами».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505205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900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45224"/>
            <a:ext cx="6480720" cy="1296144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679" y="3391822"/>
            <a:ext cx="2278161" cy="1822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27046"/>
            <a:ext cx="1827437" cy="1973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445764"/>
            <a:ext cx="1602986" cy="226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5650" y="3503037"/>
            <a:ext cx="1798678" cy="239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4509120"/>
            <a:ext cx="8715436" cy="207170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С </a:t>
            </a:r>
            <a:r>
              <a:rPr lang="ru-RU" sz="24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24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24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14290"/>
            <a:ext cx="4896544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53774"/>
            <a:ext cx="3744416" cy="34949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149019"/>
            <a:ext cx="4572000" cy="47089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20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20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20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20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20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4752528" cy="52286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Город во время Блокады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36912"/>
            <a:ext cx="3853662" cy="4078236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833484"/>
            <a:ext cx="2310526" cy="32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326" y="4581128"/>
            <a:ext cx="4167674" cy="171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dirty="0" smtClean="0"/>
              <a:t>рабочие и инженерно-технические работники стали получать по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dirty="0" smtClean="0"/>
              <a:t>, все остальные по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2610"/>
              </p:ext>
            </p:extLst>
          </p:nvPr>
        </p:nvGraphicFramePr>
        <p:xfrm>
          <a:off x="2483768" y="4364371"/>
          <a:ext cx="4464496" cy="149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248"/>
                <a:gridCol w="2232248"/>
              </a:tblGrid>
              <a:tr h="3146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0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90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2989566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</a:t>
            </a:r>
            <a:r>
              <a:rPr lang="ru-RU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dirty="0"/>
              <a:t> с Урала доставили партитуру 7-й симфонии Дмитрия Шостаковича, которая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dirty="0"/>
              <a:t>была исполнена оркестром Радиокомитета в осажденном немцами </a:t>
            </a:r>
            <a:r>
              <a:rPr lang="ru-RU" dirty="0" smtClean="0"/>
              <a:t>Ленинграде.</a:t>
            </a:r>
            <a:endParaRPr lang="ru-RU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699792" cy="33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709</Words>
  <Application>Microsoft Office PowerPoint</Application>
  <PresentationFormat>Экран (4:3)</PresentationFormat>
  <Paragraphs>72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План работы:</vt:lpstr>
      <vt:lpstr>Презентация PowerPoint</vt:lpstr>
      <vt:lpstr>Презентация PowerPoint</vt:lpstr>
      <vt:lpstr>Презентация PowerPoint</vt:lpstr>
      <vt:lpstr> Город во время Блокады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Снятие блокады</vt:lpstr>
      <vt:lpstr>Воспоминания</vt:lpstr>
      <vt:lpstr>Презентация PowerPoint</vt:lpstr>
      <vt:lpstr>«Город - Герой»</vt:lpstr>
      <vt:lpstr>Памятники</vt:lpstr>
      <vt:lpstr>Презентация PowerPoint</vt:lpstr>
      <vt:lpstr>Презентация PowerPoint</vt:lpstr>
    </vt:vector>
  </TitlesOfParts>
  <Company>ммэри)))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User</cp:lastModifiedBy>
  <cp:revision>58</cp:revision>
  <dcterms:created xsi:type="dcterms:W3CDTF">2010-05-17T15:01:37Z</dcterms:created>
  <dcterms:modified xsi:type="dcterms:W3CDTF">2014-03-02T15:44:12Z</dcterms:modified>
</cp:coreProperties>
</file>