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2190" y="620688"/>
            <a:ext cx="744806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КУБАНЬ </a:t>
            </a: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ОЛИМПИЙСКАЯ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0163"/>
            <a:ext cx="4320480" cy="60111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11953" y="4293096"/>
            <a:ext cx="51320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Экстрим-парк</a:t>
            </a:r>
            <a:endParaRPr lang="ru-RU" sz="66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556792"/>
            <a:ext cx="6231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Горнолыжный центр</a:t>
            </a:r>
            <a:endParaRPr lang="ru-RU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7420" y="0"/>
            <a:ext cx="50665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РОЗА ХУТОР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6106446" cy="2492896"/>
            <a:chOff x="0" y="0"/>
            <a:chExt cx="6106446" cy="2492896"/>
          </a:xfrm>
        </p:grpSpPr>
        <p:pic>
          <p:nvPicPr>
            <p:cNvPr id="4" name="Рисунок 3" descr="лаура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811889" cy="2492896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3707904" y="404664"/>
              <a:ext cx="239854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err="1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Лаура</a:t>
              </a:r>
              <a:endParaRPr lang="ru-RU" sz="6600" b="1" cap="none" spc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23528" y="2132856"/>
            <a:ext cx="8820472" cy="2364039"/>
            <a:chOff x="323528" y="2132856"/>
            <a:chExt cx="8820472" cy="2364039"/>
          </a:xfrm>
        </p:grpSpPr>
        <p:pic>
          <p:nvPicPr>
            <p:cNvPr id="5" name="Рисунок 4" descr="русские горки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4088" y="2132856"/>
              <a:ext cx="3779912" cy="2364039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323528" y="2780928"/>
              <a:ext cx="533178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Русские горки</a:t>
              </a:r>
              <a:endParaRPr lang="ru-RU" sz="6600" b="1" cap="none" spc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0" y="4509120"/>
            <a:ext cx="6107985" cy="2348880"/>
            <a:chOff x="0" y="4509120"/>
            <a:chExt cx="6107985" cy="2348880"/>
          </a:xfrm>
        </p:grpSpPr>
        <p:pic>
          <p:nvPicPr>
            <p:cNvPr id="6" name="Рисунок 5" descr="санки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509120"/>
              <a:ext cx="3779340" cy="2348880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3706366" y="5157192"/>
              <a:ext cx="240161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Санки</a:t>
              </a:r>
              <a:endParaRPr lang="ru-RU" sz="6600" b="1" cap="none" spc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403154336574_para_Logo_RGB.mainpicture_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42528">
            <a:off x="5024186" y="851920"/>
            <a:ext cx="3934479" cy="2012242"/>
          </a:xfrm>
          <a:prstGeom prst="rect">
            <a:avLst/>
          </a:prstGeom>
        </p:spPr>
      </p:pic>
      <p:pic>
        <p:nvPicPr>
          <p:cNvPr id="5" name="Рисунок 4" descr="mid_562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54134">
            <a:off x="194014" y="312665"/>
            <a:ext cx="4176464" cy="2786298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2201678" y="3687901"/>
            <a:ext cx="4907113" cy="3170099"/>
          </a:xfrm>
          <a:custGeom>
            <a:avLst/>
            <a:gdLst>
              <a:gd name="connsiteX0" fmla="*/ 0 w 1837362"/>
              <a:gd name="connsiteY0" fmla="*/ 0 h 1631216"/>
              <a:gd name="connsiteX1" fmla="*/ 1837362 w 1837362"/>
              <a:gd name="connsiteY1" fmla="*/ 0 h 1631216"/>
              <a:gd name="connsiteX2" fmla="*/ 1837362 w 1837362"/>
              <a:gd name="connsiteY2" fmla="*/ 1631216 h 1631216"/>
              <a:gd name="connsiteX3" fmla="*/ 0 w 1837362"/>
              <a:gd name="connsiteY3" fmla="*/ 1631216 h 1631216"/>
              <a:gd name="connsiteX4" fmla="*/ 0 w 1837362"/>
              <a:gd name="connsiteY4" fmla="*/ 0 h 163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362" h="1631216">
                <a:moveTo>
                  <a:pt x="0" y="0"/>
                </a:moveTo>
                <a:lnTo>
                  <a:pt x="1837362" y="0"/>
                </a:lnTo>
                <a:lnTo>
                  <a:pt x="1837362" y="1631216"/>
                </a:lnTo>
                <a:lnTo>
                  <a:pt x="0" y="16312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l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 !</a:t>
            </a:r>
            <a:endParaRPr lang="ru-RU" sz="2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132856"/>
            <a:ext cx="6208751" cy="2400657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50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СОЧИ</a:t>
            </a:r>
            <a:endParaRPr lang="ru-RU" sz="150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7197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62607" cy="335699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501008"/>
            <a:ext cx="4860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Совершенство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985" y="4437112"/>
            <a:ext cx="28281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Дружба</a:t>
            </a:r>
            <a:endParaRPr lang="ru-RU" sz="6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5517232"/>
            <a:ext cx="38477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Уважение</a:t>
            </a:r>
            <a:endParaRPr lang="ru-RU" sz="66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0"/>
            <a:ext cx="74153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Дух в движении</a:t>
            </a:r>
            <a:endParaRPr lang="ru-RU" sz="8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Содержимое 6" descr="7829c42bbc6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08104" y="3933056"/>
            <a:ext cx="3384405" cy="2548880"/>
          </a:xfrm>
        </p:spPr>
      </p:pic>
      <p:sp>
        <p:nvSpPr>
          <p:cNvPr id="8" name="Прямоугольник 7"/>
          <p:cNvSpPr/>
          <p:nvPr/>
        </p:nvSpPr>
        <p:spPr>
          <a:xfrm>
            <a:off x="323528" y="1412776"/>
            <a:ext cx="3020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Смелость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348880"/>
            <a:ext cx="4770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Решительность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3789040"/>
            <a:ext cx="4198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Вдохновение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5013176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Равенство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7526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Талисманы Олимпийских и </a:t>
            </a:r>
          </a:p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аралимпийских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игр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059">
            <a:off x="658541" y="2463345"/>
            <a:ext cx="4423666" cy="3331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5960">
            <a:off x="5135336" y="2314181"/>
            <a:ext cx="3331640" cy="37144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t="-10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589526"/>
            <a:ext cx="6552728" cy="53831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t="-11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788" y="260648"/>
            <a:ext cx="88760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Прибрежный кластер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65" y="1268760"/>
            <a:ext cx="7398678" cy="464068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7020272" cy="2542032"/>
            <a:chOff x="0" y="0"/>
            <a:chExt cx="7020272" cy="2542032"/>
          </a:xfrm>
        </p:grpSpPr>
        <p:pic>
          <p:nvPicPr>
            <p:cNvPr id="8" name="Рисунок 7" descr="фишт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909060" cy="2542032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3385280" y="1"/>
              <a:ext cx="363499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ФИШТ</a:t>
              </a:r>
              <a:endParaRPr lang="ru-RU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83568" y="2132856"/>
            <a:ext cx="8147248" cy="2692908"/>
            <a:chOff x="683568" y="2132856"/>
            <a:chExt cx="8147248" cy="2692908"/>
          </a:xfrm>
        </p:grpSpPr>
        <p:pic>
          <p:nvPicPr>
            <p:cNvPr id="6" name="Рисунок 5" descr="большой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6016" y="2132856"/>
              <a:ext cx="4114800" cy="2692908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683568" y="2780928"/>
              <a:ext cx="435507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Большой</a:t>
              </a:r>
              <a:endParaRPr lang="ru-RU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79512" y="4437112"/>
            <a:ext cx="7019368" cy="2420888"/>
            <a:chOff x="179512" y="4437112"/>
            <a:chExt cx="7019368" cy="2420888"/>
          </a:xfrm>
        </p:grpSpPr>
        <p:pic>
          <p:nvPicPr>
            <p:cNvPr id="9" name="Рисунок 8" descr="шайба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512" y="4437112"/>
              <a:ext cx="3815675" cy="2420888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3563888" y="5157192"/>
              <a:ext cx="3634992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Шайба</a:t>
              </a:r>
              <a:endParaRPr lang="ru-RU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115616" y="0"/>
            <a:ext cx="7862644" cy="2697480"/>
            <a:chOff x="1115616" y="0"/>
            <a:chExt cx="7862644" cy="2697480"/>
          </a:xfrm>
        </p:grpSpPr>
        <p:pic>
          <p:nvPicPr>
            <p:cNvPr id="4" name="Рисунок 3" descr="айсберг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2040" y="0"/>
              <a:ext cx="4046220" cy="269748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115616" y="404664"/>
              <a:ext cx="413904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Айсберг</a:t>
              </a:r>
              <a:endParaRPr lang="ru-RU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0" y="2132856"/>
            <a:ext cx="9324528" cy="2697480"/>
            <a:chOff x="0" y="2132856"/>
            <a:chExt cx="9324528" cy="2697480"/>
          </a:xfrm>
        </p:grpSpPr>
        <p:pic>
          <p:nvPicPr>
            <p:cNvPr id="5" name="Рисунок 4" descr="ледяной куб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132856"/>
              <a:ext cx="4078224" cy="269748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627784" y="2852936"/>
              <a:ext cx="6696744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Ледяной Куб</a:t>
              </a:r>
              <a:endParaRPr lang="ru-RU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-396552" y="4121696"/>
            <a:ext cx="9267372" cy="2736304"/>
            <a:chOff x="-396552" y="4121696"/>
            <a:chExt cx="9267372" cy="2736304"/>
          </a:xfrm>
        </p:grpSpPr>
        <p:pic>
          <p:nvPicPr>
            <p:cNvPr id="6" name="Рисунок 5" descr="адлер арена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8024" y="4121696"/>
              <a:ext cx="4082796" cy="2736304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-396552" y="5229200"/>
              <a:ext cx="6624736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Адлер-арена</a:t>
              </a:r>
              <a:endParaRPr lang="ru-RU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t="-13000" r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0"/>
            <a:ext cx="77768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Горный кластер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88432sovmeshenniy12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24744"/>
            <a:ext cx="6618312" cy="44094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40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Ксюшенька</dc:creator>
  <cp:lastModifiedBy>Sony</cp:lastModifiedBy>
  <cp:revision>13</cp:revision>
  <dcterms:created xsi:type="dcterms:W3CDTF">2013-08-29T10:40:36Z</dcterms:created>
  <dcterms:modified xsi:type="dcterms:W3CDTF">2014-03-28T18:20:18Z</dcterms:modified>
</cp:coreProperties>
</file>