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  <p:sndAc>
      <p:stSnd>
        <p:snd r:embed="rId13" name="chimes.wav" builtIn="1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92D050"/>
                </a:solidFill>
              </a:rPr>
              <a:t>Режим дня и личная гигиена подростка</a:t>
            </a:r>
            <a:endParaRPr lang="ru-RU" sz="5400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ekom\Desktop\Картинки-Гигиена\children-washing-hands-pictures-i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5286412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92D050"/>
                </a:solidFill>
              </a:rPr>
              <a:t>          Кожа</a:t>
            </a:r>
            <a:endParaRPr lang="ru-RU" sz="80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546848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</a:t>
            </a:r>
            <a:r>
              <a:rPr lang="ru-RU" sz="2900" b="1" dirty="0" smtClean="0">
                <a:solidFill>
                  <a:schemeClr val="tx1">
                    <a:lumMod val="95000"/>
                  </a:schemeClr>
                </a:solidFill>
              </a:rPr>
              <a:t>Кожа состоит из трех основных слоев: наружного слоя-надкожицы (эпидермиса), собственно кожи и подкожной жировой клетчатки. Клетки наружного слоя тонки и нежны, они постоянно отмирают и удаляются, а на смену им вырастают новые. При неопрятном содержании тела подростка эти отмершие клетки остаются на его поверхности, белье, волосистой части головы (перхоть), разлагаются (дурно пахнут), в случае пореза кожи способствуют появлению воспалительных процессов.</a:t>
            </a:r>
            <a:br>
              <a:rPr lang="ru-RU" sz="2900" b="1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9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218" name="Picture 2" descr="C:\Users\rekom\Desktop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357298"/>
            <a:ext cx="1822145" cy="2086426"/>
          </a:xfrm>
          <a:prstGeom prst="rect">
            <a:avLst/>
          </a:prstGeom>
          <a:noFill/>
        </p:spPr>
      </p:pic>
      <p:pic>
        <p:nvPicPr>
          <p:cNvPr id="9219" name="Picture 3" descr="C:\Users\rekom\Desktop\998a53ae-5f56-42ec-926e-e45d1dbdd0db-257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43314"/>
            <a:ext cx="244792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Нечистоплотность</a:t>
            </a:r>
            <a:endParaRPr lang="ru-RU" sz="66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Надо приучать себя к отвращению к нечистоплотности, навыкам ухода за своим телом. Очень важно приучиться мыть все лицо и шею, а не одну лишь переднюю часть лица, как это часто делают ребята, не контролируемые взрослыми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42" name="Picture 2" descr="C:\Users\rekom\Desktop\Картинки-Гигиена\iStock_000005935532-downsiz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06162"/>
            <a:ext cx="1785950" cy="2425148"/>
          </a:xfrm>
          <a:prstGeom prst="rect">
            <a:avLst/>
          </a:prstGeom>
          <a:noFill/>
        </p:spPr>
      </p:pic>
      <p:pic>
        <p:nvPicPr>
          <p:cNvPr id="10243" name="Picture 3" descr="C:\Users\rekom\Desktop\Картинки-Гигиена\AR-1301295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57628"/>
            <a:ext cx="3571900" cy="238320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      Гигиена рук</a:t>
            </a:r>
            <a:endParaRPr lang="ru-RU" sz="66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Необходимо мыть руки с мылом, часто стричь ногти, очищать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подногтевое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пространство щеткой. Во время умывания нужно чистить нос. 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2290" name="Picture 2" descr="C:\Users\rekom\Desktop\Картинки-Гигиена\svaki-peti-ne-pere-ruke-nakon-wc-a-a-10-ih-polije-vodom-504x335-20120833-20120813161644-7be76b71b1ba928d1aff7f5cbbe9ad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429024" cy="2279212"/>
          </a:xfrm>
          <a:prstGeom prst="rect">
            <a:avLst/>
          </a:prstGeom>
          <a:noFill/>
        </p:spPr>
      </p:pic>
      <p:pic>
        <p:nvPicPr>
          <p:cNvPr id="12291" name="Picture 3" descr="C:\Users\rekom\Desktop\Картинки-Гигиена\82488657_large_3925073_kutikul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67380"/>
            <a:ext cx="3500462" cy="222977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92D050"/>
                </a:solidFill>
              </a:rPr>
              <a:t>         Руки</a:t>
            </a:r>
            <a:endParaRPr lang="ru-RU" sz="88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 Подросток должен мыть руки с мылом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перед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каждой едой, по возвращении из учебного заведения, перед началом и после окончания учебных занятий, после игр, гимнастических упражнений, работы, после каждого посещения туалета.</a:t>
            </a:r>
            <a:b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1266" name="Picture 2" descr="C:\Users\rekom\Desktop\Картинки-Гигиена\1350035202_ru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2424130" cy="1983839"/>
          </a:xfrm>
          <a:prstGeom prst="rect">
            <a:avLst/>
          </a:prstGeom>
          <a:noFill/>
        </p:spPr>
      </p:pic>
      <p:pic>
        <p:nvPicPr>
          <p:cNvPr id="11267" name="Picture 3" descr="C:\Users\rekom\Desktop\Картинки-Гигиена\muttya_ry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29066"/>
            <a:ext cx="3980368" cy="22573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13990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Гигиена полости рта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 Подростку крайне необходима гигиена полости рта. Следует полоскать рот после еды, чтобы удалить застрявшие между зубами частицы пищи. Кроме того, нужно утром и вечером зубы чистить щеткой. 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3314" name="Picture 2" descr="C:\Users\rekom\Desktop\Картинки-Гигиена\1443208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2995634" cy="2246726"/>
          </a:xfrm>
          <a:prstGeom prst="rect">
            <a:avLst/>
          </a:prstGeom>
          <a:noFill/>
        </p:spPr>
      </p:pic>
      <p:pic>
        <p:nvPicPr>
          <p:cNvPr id="13315" name="Picture 3" descr="C:\Users\rekom\Desktop\Картинки-Гигиена\wm315203t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3000396" cy="20012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13990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</a:rPr>
              <a:t>  Закаливание организма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С целью закаливания организма подростка перед сном полезно мыть ноги с мылом, постепенно понижая температуру воды. 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4338" name="Picture 2" descr="C:\Users\rekom\Desktop\Картинки-Гигиена\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2654875" cy="385245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92D050"/>
                </a:solidFill>
              </a:rPr>
              <a:t>  Волосы и кожа</a:t>
            </a:r>
            <a:endParaRPr lang="ru-RU" sz="72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   Волосы и кожу на голове подросток моет горячей водой с мылом не реже одного раза в неделю. </a:t>
            </a:r>
            <a:endParaRPr lang="ru-RU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5362" name="Picture 2" descr="C:\Users\rekom\Desktop\Картинки-Гигиена\4507ya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500462" cy="29170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92D050"/>
                </a:solidFill>
              </a:rPr>
              <a:t>        Волосы</a:t>
            </a:r>
            <a:endParaRPr lang="ru-RU" sz="72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Закручивать волосы на ночь в бигуди вредно. Они нередко нарушают сон, вызывают головные боли. Недопустимо использовать лак для сохранения прически.</a:t>
            </a:r>
            <a:b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6388" name="Picture 4" descr="C:\Users\rekom\Desktop\mulheres-alisad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129118" cy="309430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</a:rPr>
              <a:t>Гигиена одежды и обуви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Большое внимание надо уделять гигиене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одежды и обуви. Одежда задерживает тепло тела, защищает кожный покров от загрязнений и повреждений. В то же время она должна обеспечивать смену воздуха, находящегося между нею и поверхностью тела, и хорошо впитывать выделения кожи. 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7410" name="Picture 2" descr="C:\Users\rekom\Desktop\0513_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038600" cy="2248664"/>
          </a:xfrm>
          <a:prstGeom prst="rect">
            <a:avLst/>
          </a:prstGeom>
          <a:noFill/>
        </p:spPr>
      </p:pic>
      <p:pic>
        <p:nvPicPr>
          <p:cNvPr id="17411" name="Picture 3" descr="C:\Users\rekom\Desktop\4c7d229087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857628"/>
            <a:ext cx="2562222" cy="244798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92D050"/>
                </a:solidFill>
              </a:rPr>
              <a:t>        Обувь</a:t>
            </a:r>
            <a:endParaRPr lang="ru-RU" sz="80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Обувь подростка своим размером и фасоном не должна препятствовать развитию стопы. Тесная обувь затрудняет ходьбу, жмет ногу, в результате пальцы находят один на другой, образуются мозоли, потертости. 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8434" name="Picture 2" descr="C:\Users\rekom\Desktop\high-hee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1927927" cy="1825607"/>
          </a:xfrm>
          <a:prstGeom prst="rect">
            <a:avLst/>
          </a:prstGeom>
          <a:noFill/>
        </p:spPr>
      </p:pic>
      <p:pic>
        <p:nvPicPr>
          <p:cNvPr id="18435" name="Picture 3" descr="C:\Users\rekom\Desktop\kontakt1_agk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86190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     Режим дня</a:t>
            </a:r>
            <a:endParaRPr lang="ru-RU" sz="66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Чтобы предохранить себя от болезней, вырасти физически крепким, жизнерадостным, трудолюбивым, способным преодолевать любые препятствия, в первую очередь необходимо соблюдать режим дня.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7" name="Picture 3" descr="C:\Users\rekom\Desktop\3814629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93991"/>
            <a:ext cx="3357586" cy="47513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92D050"/>
                </a:solidFill>
              </a:rPr>
              <a:t>         Обувь</a:t>
            </a:r>
            <a:endParaRPr lang="ru-RU" sz="80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 В тесной обуви подростку зимой холодно: она сдавливает кровеносные сосуды стопы, мешает нормальному ее питанию и согреванию. Слишком свободная обувь также вредна для подростка: натираются ноги, появляются ссадины. Обувь должна по размерам точно соответствовать длине и ширине стопы подростка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9458" name="Picture 2" descr="C:\Users\rekom\Desktop\248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571900" cy="2370849"/>
          </a:xfrm>
          <a:prstGeom prst="rect">
            <a:avLst/>
          </a:prstGeom>
          <a:noFill/>
        </p:spPr>
      </p:pic>
      <p:pic>
        <p:nvPicPr>
          <p:cNvPr id="19459" name="Picture 3" descr="C:\Users\rekom\Desktop\1323766069_obu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3286148" cy="240436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   Запомни!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92D050"/>
                </a:solidFill>
              </a:rPr>
              <a:t>    Если  будешь  ты  стремиться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92D050"/>
                </a:solidFill>
              </a:rPr>
              <a:t>    Распорядок  выполнять –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92D050"/>
                </a:solidFill>
              </a:rPr>
              <a:t>    Будешь  лучше  ты  учиться,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92D050"/>
                </a:solidFill>
              </a:rPr>
              <a:t>    Лучше  будешь  отдыхать. </a:t>
            </a:r>
            <a:endParaRPr lang="ru-RU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009770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857364"/>
            <a:ext cx="8062912" cy="342902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Соблюдай режим дня и личную гигиену подростка!</a:t>
            </a:r>
          </a:p>
          <a:p>
            <a:endParaRPr lang="ru-RU" b="1" dirty="0"/>
          </a:p>
        </p:txBody>
      </p:sp>
    </p:spTree>
  </p:cSld>
  <p:clrMapOvr>
    <a:masterClrMapping/>
  </p:clrMapOvr>
  <p:transition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4385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Презентацию подготовила </a:t>
            </a:r>
            <a:r>
              <a:rPr lang="ru-RU" b="1" dirty="0" err="1" smtClean="0">
                <a:solidFill>
                  <a:srgbClr val="92D050"/>
                </a:solidFill>
              </a:rPr>
              <a:t>Сироштанова</a:t>
            </a:r>
            <a:r>
              <a:rPr lang="ru-RU" b="1" dirty="0" smtClean="0">
                <a:solidFill>
                  <a:srgbClr val="92D050"/>
                </a:solidFill>
              </a:rPr>
              <a:t> Е.А.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 МБОУ СОШ № 76, п. Гигант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2014 год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mb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92D050"/>
                </a:solidFill>
              </a:rPr>
              <a:t>  Понятие «режим дня»</a:t>
            </a:r>
            <a:endParaRPr lang="ru-RU" sz="54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75774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    Понятие "режим дня"включает следующие моменты:</a:t>
            </a:r>
            <a:b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1) достаточный и полноценный сон со строго установленным временем подъема и отхода ко сну;</a:t>
            </a:r>
            <a:b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2) рациональное питание в одни и те же часы;</a:t>
            </a:r>
            <a:b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3) определенное время для приготовления уроков, отдыха на свежем воздухе, занятий физическими упражнениями, свободных занятий и помощи семье.</a:t>
            </a:r>
            <a:b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rekom\Desktop\bydil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3467889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 Растущий организм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Необходимо подчеркнуть, что при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подготовке уроков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надо делать перерывы по 10 мин через каждые 45 мин. Отсутствие четкого, строго соблюдаемого режима самым неблагоприятным образом влияет на растущий организм.</a:t>
            </a:r>
          </a:p>
          <a:p>
            <a:endParaRPr lang="ru-RU" dirty="0"/>
          </a:p>
        </p:txBody>
      </p:sp>
      <p:pic>
        <p:nvPicPr>
          <p:cNvPr id="3074" name="Picture 2" descr="C:\Users\rekom\Desktop\bildungsexpertin-almendinger-der-lernstoff-sollte-in-der-schule-wiederholt-werden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66119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    Личная гигиена</a:t>
            </a:r>
            <a:endParaRPr lang="ru-RU" sz="66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Существенное место в режиме дня занимает личная гигиена. Утренний подъем подростков должен быть не позднее 7 ч. Это позволит до начала занятий выполнить все режимные моменты, связанные с личной гигиеной.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100" name="Picture 4" descr="C:\Users\rekom\Desktop\ec9c98e47de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4000528" cy="26694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Утренняя зарядка</a:t>
            </a:r>
            <a:endParaRPr lang="ru-RU" sz="66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День школьника начинается утренней гигиенической гимнастикой - зарядкой, которая помогает учащемуся снять сонливость и быстро включиться в учебную деятельность.</a:t>
            </a:r>
          </a:p>
          <a:p>
            <a:endParaRPr lang="ru-RU" dirty="0"/>
          </a:p>
        </p:txBody>
      </p:sp>
      <p:pic>
        <p:nvPicPr>
          <p:cNvPr id="5122" name="Picture 2" descr="C:\Users\rekom\Desktop\clip_image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4583425" cy="35370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   После гимнастики</a:t>
            </a:r>
            <a:endParaRPr lang="ru-RU" sz="66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После утренней гимнастики школьник убирает свою постель, а затем приступает к водным процедурам: обтирает тело до пояса жестким махровым полотенцем, смоченным водой, или принимает душ. </a:t>
            </a:r>
          </a:p>
          <a:p>
            <a:endParaRPr lang="ru-RU" dirty="0"/>
          </a:p>
        </p:txBody>
      </p:sp>
      <p:pic>
        <p:nvPicPr>
          <p:cNvPr id="6147" name="Picture 3" descr="C:\Users\rekom\Desktop\Картинки-Гигиена\DAD5D1369855599847A5A6643A743EB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4214842" cy="28098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01080" cy="13990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 Водные процедуры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   Учащиеся, постоянно выполняющие водные процедуры, реже болеют гриппом, ангиной, острыми респираторными заболеваниями.</a:t>
            </a:r>
            <a:b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170" name="Picture 2" descr="C:\Users\rekom\Desktop\Картинки-Гигиена\p097_1_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8"/>
            <a:ext cx="4463503" cy="32656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92D050"/>
                </a:solidFill>
              </a:rPr>
              <a:t>    Чистка зубов</a:t>
            </a:r>
            <a:endParaRPr lang="ru-RU" sz="7200" b="1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 После выполнения физических упражнений и закаливающих процедур надо тщательно умыться с мылом и почистить зубы. Следует помнить, что тонкость, нежность и сравнительно большая ранимость верхнего слоя кожи у детей подросткового возраста создают благоприятную почву для различных кожных заболеваний.</a:t>
            </a:r>
            <a:b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194" name="Picture 2" descr="C:\Users\rekom\Desktop\Картинки-Гигиена\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1928826" cy="2929405"/>
          </a:xfrm>
          <a:prstGeom prst="rect">
            <a:avLst/>
          </a:prstGeom>
          <a:noFill/>
        </p:spPr>
      </p:pic>
      <p:pic>
        <p:nvPicPr>
          <p:cNvPr id="8195" name="Picture 3" descr="C:\Users\rekom\Desktop\Картинки-Гигиена\3446958d6808526ea4ec6cf1e116a6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429132"/>
            <a:ext cx="2005005" cy="193051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309</TotalTime>
  <Words>716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Режим дня и личная гигиена подростка</vt:lpstr>
      <vt:lpstr>     Режим дня</vt:lpstr>
      <vt:lpstr>  Понятие «режим дня»</vt:lpstr>
      <vt:lpstr> Растущий организм</vt:lpstr>
      <vt:lpstr>    Личная гигиена</vt:lpstr>
      <vt:lpstr>Утренняя зарядка</vt:lpstr>
      <vt:lpstr>   После гимнастики</vt:lpstr>
      <vt:lpstr> Водные процедуры</vt:lpstr>
      <vt:lpstr>    Чистка зубов</vt:lpstr>
      <vt:lpstr>          Кожа</vt:lpstr>
      <vt:lpstr>Нечистоплотность</vt:lpstr>
      <vt:lpstr>      Гигиена рук</vt:lpstr>
      <vt:lpstr>         Руки</vt:lpstr>
      <vt:lpstr>Гигиена полости рта</vt:lpstr>
      <vt:lpstr>  Закаливание организма</vt:lpstr>
      <vt:lpstr>  Волосы и кожа</vt:lpstr>
      <vt:lpstr>        Волосы</vt:lpstr>
      <vt:lpstr>Гигиена одежды и обуви</vt:lpstr>
      <vt:lpstr>        Обувь</vt:lpstr>
      <vt:lpstr>         Обувь</vt:lpstr>
      <vt:lpstr>   Запомни!</vt:lpstr>
      <vt:lpstr>Слайд 22</vt:lpstr>
      <vt:lpstr>Презентацию подготовила Сироштанова Е.А.  МБОУ СОШ № 76, п. Гигант 2014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rekom</cp:lastModifiedBy>
  <cp:revision>34</cp:revision>
  <dcterms:created xsi:type="dcterms:W3CDTF">2014-03-19T19:45:42Z</dcterms:created>
  <dcterms:modified xsi:type="dcterms:W3CDTF">2014-03-26T16:35:12Z</dcterms:modified>
</cp:coreProperties>
</file>