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85539-EA9B-4930-BA8A-D10D381A8FDE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51494-9A2B-43C8-A4FB-7A58ED1B1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85539-EA9B-4930-BA8A-D10D381A8FDE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51494-9A2B-43C8-A4FB-7A58ED1B1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85539-EA9B-4930-BA8A-D10D381A8FDE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51494-9A2B-43C8-A4FB-7A58ED1B1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85539-EA9B-4930-BA8A-D10D381A8FDE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51494-9A2B-43C8-A4FB-7A58ED1B1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85539-EA9B-4930-BA8A-D10D381A8FDE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51494-9A2B-43C8-A4FB-7A58ED1B1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85539-EA9B-4930-BA8A-D10D381A8FDE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51494-9A2B-43C8-A4FB-7A58ED1B1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85539-EA9B-4930-BA8A-D10D381A8FDE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51494-9A2B-43C8-A4FB-7A58ED1B1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85539-EA9B-4930-BA8A-D10D381A8FDE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51494-9A2B-43C8-A4FB-7A58ED1B1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85539-EA9B-4930-BA8A-D10D381A8FDE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51494-9A2B-43C8-A4FB-7A58ED1B1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85539-EA9B-4930-BA8A-D10D381A8FDE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51494-9A2B-43C8-A4FB-7A58ED1B1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F85539-EA9B-4930-BA8A-D10D381A8FDE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F51494-9A2B-43C8-A4FB-7A58ED1B1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3F85539-EA9B-4930-BA8A-D10D381A8FDE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1F51494-9A2B-43C8-A4FB-7A58ED1B1E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"Все профессии важны, 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Все профессии нужны"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Образование</a:t>
            </a:r>
            <a:endParaRPr lang="ru-RU" dirty="0"/>
          </a:p>
        </p:txBody>
      </p:sp>
      <p:pic>
        <p:nvPicPr>
          <p:cNvPr id="7170" name="Picture 2" descr="E:\труд\2895439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10754" y="1772193"/>
            <a:ext cx="5118832" cy="3871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Здравоохранение</a:t>
            </a:r>
            <a:endParaRPr lang="ru-RU" dirty="0"/>
          </a:p>
        </p:txBody>
      </p:sp>
      <p:pic>
        <p:nvPicPr>
          <p:cNvPr id="8194" name="Picture 2" descr="E:\труд\0ca34323b100a0e16065d211a598d1fe_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246165"/>
            <a:ext cx="5072098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труд\84UCAIUUOK0CAP6EODDCAQZEGBUCAIEB9RXCAHT6JIFCA9MGDC5CABDMJBFCA0TW0WWCAYDB1T2CA15Q6SSCADD1CEQCANN1OH1CAOVA4N4CA37J0AGCAUJMZ0LCA2ANLSECAQAGWUOCAS9HDRGCABL42B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929066"/>
            <a:ext cx="3471046" cy="2500330"/>
          </a:xfrm>
          <a:prstGeom prst="rect">
            <a:avLst/>
          </a:prstGeom>
          <a:noFill/>
        </p:spPr>
      </p:pic>
      <p:pic>
        <p:nvPicPr>
          <p:cNvPr id="1027" name="Picture 3" descr="C:\Users\1\Desktop\труд\voda-3_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500173"/>
            <a:ext cx="3143272" cy="4523485"/>
          </a:xfrm>
          <a:prstGeom prst="rect">
            <a:avLst/>
          </a:prstGeom>
          <a:noFill/>
        </p:spPr>
      </p:pic>
      <p:pic>
        <p:nvPicPr>
          <p:cNvPr id="1028" name="Picture 4" descr="C:\Users\1\Desktop\труд\ogon2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714356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труд\ES0CA3PT4Q1CA5QF7W3CAPVQTFKCA4YDT4SCA6BZMIMCAU2QY7QCAUANWUACAB1ZH0JCAO2L9K0CA2FWJZZCADXDSYYCAUOEYKOCAZNEJSECASTI5FKCAV5M7YNCARISP4YCAHX73S4CAOIUVD9CAU3O9C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85728"/>
            <a:ext cx="2571768" cy="2546305"/>
          </a:xfrm>
          <a:prstGeom prst="rect">
            <a:avLst/>
          </a:prstGeom>
          <a:noFill/>
        </p:spPr>
      </p:pic>
      <p:pic>
        <p:nvPicPr>
          <p:cNvPr id="2051" name="Picture 3" descr="C:\Users\1\Desktop\труд\N17CAV11VVMCA8GITHVCAFT4LC6CAS3S0VWCAY4T6FNCAUGFQ6ACA2J9LDBCA8ZL9WGCA0123VOCAH0DAU9CA1F0JAICA6D6J73CAZ8E3HPCA0032WRCAMQSSNHCA4FTHFCCA6B6KYOCABRFL4KCACG8SO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714488"/>
            <a:ext cx="2500330" cy="1865918"/>
          </a:xfrm>
          <a:prstGeom prst="rect">
            <a:avLst/>
          </a:prstGeom>
          <a:noFill/>
        </p:spPr>
      </p:pic>
      <p:pic>
        <p:nvPicPr>
          <p:cNvPr id="2052" name="Picture 4" descr="C:\Users\1\Desktop\труд\emocii7_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643182"/>
            <a:ext cx="3460758" cy="3792612"/>
          </a:xfrm>
          <a:prstGeom prst="rect">
            <a:avLst/>
          </a:prstGeom>
          <a:noFill/>
        </p:spPr>
      </p:pic>
      <p:pic>
        <p:nvPicPr>
          <p:cNvPr id="2053" name="Picture 5" descr="C:\Users\1\Desktop\труд\YSGCARXOORPCAG71H4ECAF0AOAPCA9TUZDKCA97V0C5CAYE4HTOCAIIBU6JCAA5AHEGCA75WERQCA3KFZ43CAGBO1RLCAV31GENCAZ78GS7CATD20PRCA7JVH56CAV39EW9CAC7UF7BCAB1CDHJCAIAUJ1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2478" y="4071581"/>
            <a:ext cx="2968018" cy="2214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труд\GNUCAW2FW3BCAG00DR4CAN2EXUOCACT5TQLCAUCGYLQCAC2G1ROCAEG9TQ8CA0WPKD5CA8A32CNCAV36JQ1CA28807VCA5SH958CAFDI0LWCALSD481CA0F2ATYCA980PXSCAII98URCALH2E9LCAJESID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214686"/>
            <a:ext cx="3063262" cy="2286016"/>
          </a:xfrm>
          <a:prstGeom prst="rect">
            <a:avLst/>
          </a:prstGeom>
          <a:noFill/>
        </p:spPr>
      </p:pic>
      <p:pic>
        <p:nvPicPr>
          <p:cNvPr id="3075" name="Picture 3" descr="C:\Users\1\Desktop\труд\img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71480"/>
            <a:ext cx="2006991" cy="2500330"/>
          </a:xfrm>
          <a:prstGeom prst="rect">
            <a:avLst/>
          </a:prstGeom>
          <a:noFill/>
        </p:spPr>
      </p:pic>
      <p:pic>
        <p:nvPicPr>
          <p:cNvPr id="3076" name="Picture 4" descr="C:\Users\1\Desktop\труд\KP5CAVXNK0LCA0P2GMICA9N1ZTPCAQEXIZACAWOKTDHCA2J12GXCA97Y56ECADLRLHQCA07Z4RGCA0Y7C37CAFAKNTFCAX0ZNTSCADUVJ8GCAQP2XHTCA73BDRWCA64KH16CAL4U6R5CAQDJSVUCAB6OOI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857232"/>
            <a:ext cx="2137473" cy="3071818"/>
          </a:xfrm>
          <a:prstGeom prst="rect">
            <a:avLst/>
          </a:prstGeom>
          <a:noFill/>
        </p:spPr>
      </p:pic>
      <p:pic>
        <p:nvPicPr>
          <p:cNvPr id="3077" name="Picture 5" descr="C:\Users\1\Desktop\труд\VIKCAK1JV2RCAWR0XWACAOHYSIUCAWTTRSBCAY7MSXRCA3TG1XMCABATEF5CA096IKLCAGKO0EICAZFML42CAQM2G9PCA7OY3I0CAMDHEABCA9AEFGVCA9W4J9JCAFMM9G3CAW90Z6YCA2R3D6MCAR1Q2F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4000504"/>
            <a:ext cx="2827748" cy="2262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труд\ZN1CAG4T14UCAXIN1HECAH830OWCANBFTBECAENIFD6CAB6KM79CAZ9WXKXCAIE840TCAUM3R6FCAYUYCFQCAEKLEE2CAGEO3IMCAAICTF0CAH4A53BCA3K0GS4CAXQW2KFCA7AKSX2CA1G4D1XCAARIHR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643314"/>
            <a:ext cx="3086119" cy="2643204"/>
          </a:xfrm>
          <a:prstGeom prst="rect">
            <a:avLst/>
          </a:prstGeom>
          <a:noFill/>
        </p:spPr>
      </p:pic>
      <p:pic>
        <p:nvPicPr>
          <p:cNvPr id="4099" name="Picture 3" descr="C:\Users\1\Desktop\труд\FV0CABQ61TYCA94RQPPCA5D0QJKCAQVPAZBCAUCYDFYCA7KXKH9CA77WGFHCA4IR0Z6CA7X6Y4MCA0UPVJTCAMGRQ5MCA1JTX2CCAUV353QCAEXQM4ACAIKM3L6CARSRIAFCAEEN0C3CA926G37CAMM7TZ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7" y="1071546"/>
            <a:ext cx="2871800" cy="2454530"/>
          </a:xfrm>
          <a:prstGeom prst="rect">
            <a:avLst/>
          </a:prstGeom>
          <a:noFill/>
        </p:spPr>
      </p:pic>
      <p:pic>
        <p:nvPicPr>
          <p:cNvPr id="4100" name="Picture 4" descr="C:\Users\1\Desktop\труд\NTICA59MJIICAFTZ5EUCAW3GMVVCA4EB9D2CAS2FFRKCAWMQXRFCAXMMIN2CAU0M99UCAK7AFL6CAPCHCXWCAQYYADTCAYN3L77CA2XXGX3CAH6Z1HDCAQGFEORCA8J2NAHCAQWYJOLCA4683RDCAU12TF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57166"/>
            <a:ext cx="3262330" cy="3262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труд\T9KCAIE5I84CAS2P3L6CA1OR9U5CAL9VI53CAL8BMITCAP8MJE7CAFG8B07CAPFCIMWCAGB76C3CAJKAGV2CA33XPJSCADAYLX2CANFE42UCA2CBL03CA07BKGOCAQXCCE9CAVKYY3OCANITVIZCAPTIBH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642918"/>
            <a:ext cx="3006745" cy="2721104"/>
          </a:xfrm>
          <a:prstGeom prst="rect">
            <a:avLst/>
          </a:prstGeom>
          <a:noFill/>
        </p:spPr>
      </p:pic>
      <p:pic>
        <p:nvPicPr>
          <p:cNvPr id="5123" name="Picture 3" descr="C:\Users\1\Desktop\труд\ZWMCA4NT9YDCANH5UEICA27VRYQCA3FI428CALG3SXXCAXM6Q65CA83C7BBCAPGID6BCA0UIDDCCAU7ZE14CAISK9AHCA4OJW05CABHECVNCAZ3YXTJCA6Y3WG8CATMQ25ACAH6E6QDCADQ4T2FCALL2VY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85728"/>
            <a:ext cx="3147814" cy="2357454"/>
          </a:xfrm>
          <a:prstGeom prst="rect">
            <a:avLst/>
          </a:prstGeom>
          <a:noFill/>
        </p:spPr>
      </p:pic>
      <p:pic>
        <p:nvPicPr>
          <p:cNvPr id="5124" name="Picture 4" descr="C:\Users\1\Desktop\труд\208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500438"/>
            <a:ext cx="3776670" cy="2358202"/>
          </a:xfrm>
          <a:prstGeom prst="rect">
            <a:avLst/>
          </a:prstGeom>
          <a:noFill/>
        </p:spPr>
      </p:pic>
      <p:pic>
        <p:nvPicPr>
          <p:cNvPr id="5125" name="Picture 5" descr="C:\Users\1\Desktop\труд\1271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4900" y="3643314"/>
            <a:ext cx="4000361" cy="2498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Профессия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dirty="0" smtClean="0"/>
              <a:t>это вид труда, который требует от человека определенной подготовки, знаний и умений.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Экономика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это хозяйственная деятельность людей</a:t>
            </a:r>
            <a:endParaRPr lang="ru-RU" sz="6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ПРОМЫШЛЕННОСТЬ</a:t>
            </a:r>
            <a:endParaRPr lang="ru-RU" dirty="0"/>
          </a:p>
        </p:txBody>
      </p:sp>
      <p:pic>
        <p:nvPicPr>
          <p:cNvPr id="2050" name="Picture 2" descr="E:\труд\19-11926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08263" y="1857364"/>
            <a:ext cx="5854969" cy="3786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Сельское хозяйство</a:t>
            </a:r>
            <a:endParaRPr lang="ru-RU" dirty="0"/>
          </a:p>
        </p:txBody>
      </p:sp>
      <p:pic>
        <p:nvPicPr>
          <p:cNvPr id="5122" name="Picture 2" descr="E:\труд\707606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24048" y="1628757"/>
            <a:ext cx="6019852" cy="4514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Транспорт</a:t>
            </a:r>
            <a:endParaRPr lang="ru-RU" dirty="0"/>
          </a:p>
        </p:txBody>
      </p:sp>
      <p:pic>
        <p:nvPicPr>
          <p:cNvPr id="1026" name="Picture 2" descr="E:\труд\Transpor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48910" y="1134978"/>
            <a:ext cx="6337866" cy="5008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Строительство</a:t>
            </a:r>
            <a:endParaRPr lang="ru-RU" dirty="0"/>
          </a:p>
        </p:txBody>
      </p:sp>
      <p:pic>
        <p:nvPicPr>
          <p:cNvPr id="3074" name="Picture 2" descr="E:\труд\87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310" y="2071678"/>
            <a:ext cx="5720412" cy="3571900"/>
          </a:xfrm>
          <a:prstGeom prst="rect">
            <a:avLst/>
          </a:prstGeom>
          <a:noFill/>
        </p:spPr>
      </p:pic>
      <p:pic>
        <p:nvPicPr>
          <p:cNvPr id="3075" name="Picture 3" descr="E:\труд\81324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85926"/>
            <a:ext cx="7286644" cy="4554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Торговля</a:t>
            </a:r>
            <a:endParaRPr lang="ru-RU" dirty="0"/>
          </a:p>
        </p:txBody>
      </p:sp>
      <p:pic>
        <p:nvPicPr>
          <p:cNvPr id="6146" name="Picture 2" descr="E:\труд\1530326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789492"/>
            <a:ext cx="5643601" cy="423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Культура</a:t>
            </a:r>
            <a:endParaRPr lang="ru-RU" dirty="0"/>
          </a:p>
        </p:txBody>
      </p:sp>
      <p:pic>
        <p:nvPicPr>
          <p:cNvPr id="4098" name="Picture 2" descr="E:\труд\679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14488"/>
            <a:ext cx="5729235" cy="4077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5EA226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83</TotalTime>
  <Words>40</Words>
  <Application>Microsoft Office PowerPoint</Application>
  <PresentationFormat>Экран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Слайд 1</vt:lpstr>
      <vt:lpstr>Профессия</vt:lpstr>
      <vt:lpstr>Экономика</vt:lpstr>
      <vt:lpstr>ПРОМЫШЛЕННОСТЬ</vt:lpstr>
      <vt:lpstr>Сельское хозяйство</vt:lpstr>
      <vt:lpstr>Транспорт</vt:lpstr>
      <vt:lpstr>Строительство</vt:lpstr>
      <vt:lpstr>Торговля</vt:lpstr>
      <vt:lpstr>Культура</vt:lpstr>
      <vt:lpstr>Образование</vt:lpstr>
      <vt:lpstr>Здравоохранение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9</cp:revision>
  <dcterms:created xsi:type="dcterms:W3CDTF">2014-03-12T21:25:21Z</dcterms:created>
  <dcterms:modified xsi:type="dcterms:W3CDTF">2014-03-13T00:19:39Z</dcterms:modified>
</cp:coreProperties>
</file>