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61" r:id="rId5"/>
    <p:sldId id="260" r:id="rId6"/>
    <p:sldId id="256" r:id="rId7"/>
    <p:sldId id="262" r:id="rId8"/>
    <p:sldId id="258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8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  <a:latin typeface="Monotype Corsiva" pitchFamily="66" charset="0"/>
              </a:rPr>
              <a:t>Экскурсия </a:t>
            </a:r>
            <a:br>
              <a:rPr lang="ru-RU" sz="9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B050"/>
                </a:solidFill>
                <a:latin typeface="Monotype Corsiva" pitchFamily="66" charset="0"/>
              </a:rPr>
              <a:t>по кухне</a:t>
            </a:r>
            <a:endParaRPr lang="ru-RU" sz="9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0305" y="2967335"/>
            <a:ext cx="3483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Молодцы!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38536"/>
            <a:ext cx="8640960" cy="591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первой части слова, стоящей слева от тебя, добавь вторую часть, стоящую в правом столбике, так, чтобы можно было прочесть название посуды.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5"/>
            <a:ext cx="8640960" cy="616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Внимательно посмотри на картинку и определи, какие предметы нужны повару на кухне.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889386" cy="327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Исключи лишний предмет, нарисуй его в квадратике. Объясни свой выбор.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2800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Придумай рассказ по картинке. Расскажи, как ты помогаешь маме на кухне.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09587"/>
            <a:ext cx="6840760" cy="612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Найди для предмета, стоящего в левом столбике подходящий предмет из правого столбика. Соедини их линией по образцу.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76171"/>
            <a:ext cx="8208912" cy="596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Посмотри внимательно на картинку. Что на ней изображено? Внизу нарисованы продукты питания. Определи: что из чего сделано. Почему ты так думаешь?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896985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Назови продукт и его свойство, используя существительные и прилагательные.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8964488" cy="485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«СОСТАВЬ РАССКАЗ С ИСПОЛЬЗОВАНИЕМ ОПРЕДЕЛЕННЫХ СЛОВ»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138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Экскурсия  по кухне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</cp:lastModifiedBy>
  <cp:revision>15</cp:revision>
  <dcterms:modified xsi:type="dcterms:W3CDTF">2014-02-25T10:04:21Z</dcterms:modified>
</cp:coreProperties>
</file>