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83" r:id="rId5"/>
    <p:sldId id="266" r:id="rId6"/>
    <p:sldId id="267" r:id="rId7"/>
    <p:sldId id="27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E82D47-8254-4494-AD6C-F2FA44BEC708}">
          <p14:sldIdLst>
            <p14:sldId id="256"/>
            <p14:sldId id="265"/>
          </p14:sldIdLst>
        </p14:section>
        <p14:section name="Раздел без заголовка" id="{A780F653-CCB1-4D26-9958-D44DA96B595D}">
          <p14:sldIdLst>
            <p14:sldId id="257"/>
            <p14:sldId id="283"/>
            <p14:sldId id="266"/>
            <p14:sldId id="267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WMF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863B1-F52F-43FE-AC97-F2619B0BB56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42D875-3675-419A-8010-2B942E992C4A}">
      <dgm:prSet phldrT="[Текст]" custT="1"/>
      <dgm:spPr/>
      <dgm:t>
        <a:bodyPr/>
        <a:lstStyle/>
        <a:p>
          <a:r>
            <a:rPr lang="ru-RU" sz="1600" dirty="0" err="1" smtClean="0"/>
            <a:t>Сказкотерапия</a:t>
          </a:r>
          <a:endParaRPr lang="ru-RU" sz="1800" dirty="0"/>
        </a:p>
      </dgm:t>
    </dgm:pt>
    <dgm:pt modelId="{886E4D78-A944-4DCD-9AC5-4007204B6D41}" type="parTrans" cxnId="{2AFB2333-0E97-4BEC-8041-BDDB1006F946}">
      <dgm:prSet/>
      <dgm:spPr/>
      <dgm:t>
        <a:bodyPr/>
        <a:lstStyle/>
        <a:p>
          <a:endParaRPr lang="ru-RU"/>
        </a:p>
      </dgm:t>
    </dgm:pt>
    <dgm:pt modelId="{DF54590F-34F5-47B4-8F9C-2AAEB36D30F6}" type="sibTrans" cxnId="{2AFB2333-0E97-4BEC-8041-BDDB1006F946}">
      <dgm:prSet/>
      <dgm:spPr/>
      <dgm:t>
        <a:bodyPr/>
        <a:lstStyle/>
        <a:p>
          <a:endParaRPr lang="ru-RU"/>
        </a:p>
      </dgm:t>
    </dgm:pt>
    <dgm:pt modelId="{632B498F-76BF-46EF-8C6F-E3E2C47C797C}">
      <dgm:prSet phldrT="[Текст]" custT="1"/>
      <dgm:spPr/>
      <dgm:t>
        <a:bodyPr/>
        <a:lstStyle/>
        <a:p>
          <a:r>
            <a:rPr lang="ru-RU" sz="1600" dirty="0" smtClean="0"/>
            <a:t>Фонематическое восприятие и слух</a:t>
          </a:r>
          <a:endParaRPr lang="ru-RU" sz="1100" dirty="0"/>
        </a:p>
      </dgm:t>
    </dgm:pt>
    <dgm:pt modelId="{C4B5C3A8-F2DA-4910-9FE7-9F9EFA273308}" type="parTrans" cxnId="{5E4BBFF4-B61E-4C80-A47D-4BC7B23CD65A}">
      <dgm:prSet/>
      <dgm:spPr/>
      <dgm:t>
        <a:bodyPr/>
        <a:lstStyle/>
        <a:p>
          <a:endParaRPr lang="ru-RU"/>
        </a:p>
      </dgm:t>
    </dgm:pt>
    <dgm:pt modelId="{5765B82D-3897-424E-8661-7AB09725E78F}" type="sibTrans" cxnId="{5E4BBFF4-B61E-4C80-A47D-4BC7B23CD65A}">
      <dgm:prSet/>
      <dgm:spPr/>
      <dgm:t>
        <a:bodyPr/>
        <a:lstStyle/>
        <a:p>
          <a:endParaRPr lang="ru-RU"/>
        </a:p>
      </dgm:t>
    </dgm:pt>
    <dgm:pt modelId="{8FD85834-7BF0-4355-8437-4291FB2DF3B0}">
      <dgm:prSet phldrT="[Текст]" custT="1"/>
      <dgm:spPr/>
      <dgm:t>
        <a:bodyPr/>
        <a:lstStyle/>
        <a:p>
          <a:r>
            <a:rPr lang="ru-RU" sz="1400" b="1" dirty="0" smtClean="0"/>
            <a:t>Просодика</a:t>
          </a:r>
          <a:endParaRPr lang="ru-RU" sz="1400" b="1" dirty="0"/>
        </a:p>
      </dgm:t>
    </dgm:pt>
    <dgm:pt modelId="{C3869FC5-ACB3-4604-B82D-0CEEA1193BB7}" type="parTrans" cxnId="{C7040674-9902-441C-BCDE-9227B692C849}">
      <dgm:prSet/>
      <dgm:spPr/>
      <dgm:t>
        <a:bodyPr/>
        <a:lstStyle/>
        <a:p>
          <a:endParaRPr lang="ru-RU"/>
        </a:p>
      </dgm:t>
    </dgm:pt>
    <dgm:pt modelId="{49094EAE-C0CD-409C-B0AF-080CDBDF2FB8}" type="sibTrans" cxnId="{C7040674-9902-441C-BCDE-9227B692C849}">
      <dgm:prSet/>
      <dgm:spPr/>
      <dgm:t>
        <a:bodyPr/>
        <a:lstStyle/>
        <a:p>
          <a:endParaRPr lang="ru-RU"/>
        </a:p>
      </dgm:t>
    </dgm:pt>
    <dgm:pt modelId="{E0D740A1-05F0-4FBE-AEBB-190431C803EB}">
      <dgm:prSet phldrT="[Текст]"/>
      <dgm:spPr/>
      <dgm:t>
        <a:bodyPr/>
        <a:lstStyle/>
        <a:p>
          <a:r>
            <a:rPr lang="ru-RU" dirty="0" smtClean="0"/>
            <a:t>Звукопроизношение</a:t>
          </a:r>
          <a:endParaRPr lang="ru-RU" dirty="0"/>
        </a:p>
      </dgm:t>
    </dgm:pt>
    <dgm:pt modelId="{450E594F-B3D3-4063-BE30-B01FA9107707}" type="parTrans" cxnId="{9B229319-7DCE-480E-870C-32FCAC85D9A9}">
      <dgm:prSet/>
      <dgm:spPr/>
      <dgm:t>
        <a:bodyPr/>
        <a:lstStyle/>
        <a:p>
          <a:endParaRPr lang="ru-RU"/>
        </a:p>
      </dgm:t>
    </dgm:pt>
    <dgm:pt modelId="{AA6FEC02-BE16-40F0-977D-945980281C18}" type="sibTrans" cxnId="{9B229319-7DCE-480E-870C-32FCAC85D9A9}">
      <dgm:prSet/>
      <dgm:spPr/>
      <dgm:t>
        <a:bodyPr/>
        <a:lstStyle/>
        <a:p>
          <a:endParaRPr lang="ru-RU"/>
        </a:p>
      </dgm:t>
    </dgm:pt>
    <dgm:pt modelId="{981F710B-5F31-492D-BABD-AEDB092E7EA5}">
      <dgm:prSet custT="1"/>
      <dgm:spPr/>
      <dgm:t>
        <a:bodyPr/>
        <a:lstStyle/>
        <a:p>
          <a:r>
            <a:rPr lang="ru-RU" sz="1600" dirty="0" smtClean="0"/>
            <a:t>Связная речь</a:t>
          </a:r>
          <a:endParaRPr lang="ru-RU" sz="1600" dirty="0"/>
        </a:p>
      </dgm:t>
    </dgm:pt>
    <dgm:pt modelId="{3DA27D7A-0E7D-4576-BE71-862FB26789BB}" type="sibTrans" cxnId="{4D763CF3-297B-4946-A939-7224D2C1AC00}">
      <dgm:prSet/>
      <dgm:spPr/>
      <dgm:t>
        <a:bodyPr/>
        <a:lstStyle/>
        <a:p>
          <a:endParaRPr lang="ru-RU"/>
        </a:p>
      </dgm:t>
    </dgm:pt>
    <dgm:pt modelId="{1F203149-B01E-48DF-98D8-27BF59F4D678}" type="parTrans" cxnId="{4D763CF3-297B-4946-A939-7224D2C1AC00}">
      <dgm:prSet/>
      <dgm:spPr/>
      <dgm:t>
        <a:bodyPr/>
        <a:lstStyle/>
        <a:p>
          <a:endParaRPr lang="ru-RU"/>
        </a:p>
      </dgm:t>
    </dgm:pt>
    <dgm:pt modelId="{E807F651-C964-41D0-A509-F94A372BC872}" type="pres">
      <dgm:prSet presAssocID="{88D863B1-F52F-43FE-AC97-F2619B0BB5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5BA58E-F446-4B46-AC58-A52F29610E0C}" type="pres">
      <dgm:prSet presAssocID="{1442D875-3675-419A-8010-2B942E992C4A}" presName="node" presStyleLbl="node1" presStyleIdx="0" presStyleCnt="5" custScaleX="202615" custScaleY="110657" custRadScaleRad="148834" custRadScaleInc="-21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96185-004C-4232-93F8-4E5600C74729}" type="pres">
      <dgm:prSet presAssocID="{DF54590F-34F5-47B4-8F9C-2AAEB36D30F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F975D88-8EFA-4619-9B0B-1AAC3D3567C0}" type="pres">
      <dgm:prSet presAssocID="{DF54590F-34F5-47B4-8F9C-2AAEB36D30F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21F1EAF-72B5-4C36-B473-1D385D99FD53}" type="pres">
      <dgm:prSet presAssocID="{632B498F-76BF-46EF-8C6F-E3E2C47C797C}" presName="node" presStyleLbl="node1" presStyleIdx="1" presStyleCnt="5" custScaleX="264232" custScaleY="110820" custRadScaleRad="141884" custRadScaleInc="13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46954-FCC6-4DBE-A2F1-2946BD498EDB}" type="pres">
      <dgm:prSet presAssocID="{5765B82D-3897-424E-8661-7AB09725E78F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833A99E-892F-4E69-9DB1-9E2EAA24E894}" type="pres">
      <dgm:prSet presAssocID="{5765B82D-3897-424E-8661-7AB09725E78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7BE8CDF-7B36-4958-BCF5-6632D5C324B8}" type="pres">
      <dgm:prSet presAssocID="{8FD85834-7BF0-4355-8437-4291FB2DF3B0}" presName="node" presStyleLbl="node1" presStyleIdx="2" presStyleCnt="5" custScaleX="161979" custScaleY="109399" custRadScaleRad="117125" custRadScaleInc="-7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6751D-A42F-4BFD-B708-DADECC21F267}" type="pres">
      <dgm:prSet presAssocID="{49094EAE-C0CD-409C-B0AF-080CDBDF2FB8}" presName="sibTrans" presStyleLbl="sibTrans2D1" presStyleIdx="2" presStyleCnt="5" custLinFactNeighborX="-1245" custLinFactNeighborY="46308"/>
      <dgm:spPr/>
      <dgm:t>
        <a:bodyPr/>
        <a:lstStyle/>
        <a:p>
          <a:endParaRPr lang="ru-RU"/>
        </a:p>
      </dgm:t>
    </dgm:pt>
    <dgm:pt modelId="{C660D87C-1F4F-4D86-A2E0-5D725F8E8DB4}" type="pres">
      <dgm:prSet presAssocID="{49094EAE-C0CD-409C-B0AF-080CDBDF2FB8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4D4104B-3787-4A36-B99C-2C6ABD5B70A8}" type="pres">
      <dgm:prSet presAssocID="{981F710B-5F31-492D-BABD-AEDB092E7EA5}" presName="node" presStyleLbl="node1" presStyleIdx="3" presStyleCnt="5" custScaleX="175100" custScaleY="112423" custRadScaleRad="158238" custRadScaleInc="81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27A6C-D780-4F2B-9597-75F6F6142A3C}" type="pres">
      <dgm:prSet presAssocID="{3DA27D7A-0E7D-4576-BE71-862FB26789BB}" presName="sibTrans" presStyleLbl="sibTrans2D1" presStyleIdx="3" presStyleCnt="5"/>
      <dgm:spPr/>
      <dgm:t>
        <a:bodyPr/>
        <a:lstStyle/>
        <a:p>
          <a:endParaRPr lang="ru-RU"/>
        </a:p>
      </dgm:t>
    </dgm:pt>
    <dgm:pt modelId="{B34D98E1-CD44-4129-9BC5-BD2DCC0EE766}" type="pres">
      <dgm:prSet presAssocID="{3DA27D7A-0E7D-4576-BE71-862FB26789BB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4BDF020-0C63-42D0-9489-6EEB6E8368F0}" type="pres">
      <dgm:prSet presAssocID="{E0D740A1-05F0-4FBE-AEBB-190431C803EB}" presName="node" presStyleLbl="node1" presStyleIdx="4" presStyleCnt="5" custScaleX="179205" custScaleY="110542" custRadScaleRad="158837" custRadScaleInc="-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12BCE-218E-4017-AD6F-E36208A7C860}" type="pres">
      <dgm:prSet presAssocID="{AA6FEC02-BE16-40F0-977D-945980281C18}" presName="sibTrans" presStyleLbl="sibTrans2D1" presStyleIdx="4" presStyleCnt="5"/>
      <dgm:spPr/>
      <dgm:t>
        <a:bodyPr/>
        <a:lstStyle/>
        <a:p>
          <a:endParaRPr lang="ru-RU"/>
        </a:p>
      </dgm:t>
    </dgm:pt>
    <dgm:pt modelId="{DA52942E-85D8-493A-8FE9-33F969FB77CA}" type="pres">
      <dgm:prSet presAssocID="{AA6FEC02-BE16-40F0-977D-945980281C18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B229319-7DCE-480E-870C-32FCAC85D9A9}" srcId="{88D863B1-F52F-43FE-AC97-F2619B0BB56C}" destId="{E0D740A1-05F0-4FBE-AEBB-190431C803EB}" srcOrd="4" destOrd="0" parTransId="{450E594F-B3D3-4063-BE30-B01FA9107707}" sibTransId="{AA6FEC02-BE16-40F0-977D-945980281C18}"/>
    <dgm:cxn modelId="{2AFB2333-0E97-4BEC-8041-BDDB1006F946}" srcId="{88D863B1-F52F-43FE-AC97-F2619B0BB56C}" destId="{1442D875-3675-419A-8010-2B942E992C4A}" srcOrd="0" destOrd="0" parTransId="{886E4D78-A944-4DCD-9AC5-4007204B6D41}" sibTransId="{DF54590F-34F5-47B4-8F9C-2AAEB36D30F6}"/>
    <dgm:cxn modelId="{516F564F-5E47-4A3F-A4AE-63C5F5E7E17C}" type="presOf" srcId="{88D863B1-F52F-43FE-AC97-F2619B0BB56C}" destId="{E807F651-C964-41D0-A509-F94A372BC872}" srcOrd="0" destOrd="0" presId="urn:microsoft.com/office/officeart/2005/8/layout/cycle2"/>
    <dgm:cxn modelId="{C930B0B6-8239-46BC-ACB5-02632ACD2D72}" type="presOf" srcId="{DF54590F-34F5-47B4-8F9C-2AAEB36D30F6}" destId="{FF975D88-8EFA-4619-9B0B-1AAC3D3567C0}" srcOrd="1" destOrd="0" presId="urn:microsoft.com/office/officeart/2005/8/layout/cycle2"/>
    <dgm:cxn modelId="{A8287607-97A0-44A9-97BA-5B8BB24ADA67}" type="presOf" srcId="{AA6FEC02-BE16-40F0-977D-945980281C18}" destId="{DA52942E-85D8-493A-8FE9-33F969FB77CA}" srcOrd="1" destOrd="0" presId="urn:microsoft.com/office/officeart/2005/8/layout/cycle2"/>
    <dgm:cxn modelId="{1995EAD4-2DF4-44F6-807C-269871014765}" type="presOf" srcId="{49094EAE-C0CD-409C-B0AF-080CDBDF2FB8}" destId="{9EC6751D-A42F-4BFD-B708-DADECC21F267}" srcOrd="0" destOrd="0" presId="urn:microsoft.com/office/officeart/2005/8/layout/cycle2"/>
    <dgm:cxn modelId="{5E4BBFF4-B61E-4C80-A47D-4BC7B23CD65A}" srcId="{88D863B1-F52F-43FE-AC97-F2619B0BB56C}" destId="{632B498F-76BF-46EF-8C6F-E3E2C47C797C}" srcOrd="1" destOrd="0" parTransId="{C4B5C3A8-F2DA-4910-9FE7-9F9EFA273308}" sibTransId="{5765B82D-3897-424E-8661-7AB09725E78F}"/>
    <dgm:cxn modelId="{73028270-FAD9-4F10-B275-1BF875DD43A6}" type="presOf" srcId="{632B498F-76BF-46EF-8C6F-E3E2C47C797C}" destId="{B21F1EAF-72B5-4C36-B473-1D385D99FD53}" srcOrd="0" destOrd="0" presId="urn:microsoft.com/office/officeart/2005/8/layout/cycle2"/>
    <dgm:cxn modelId="{AA8356A5-2E0D-464A-9DC1-625E51616C9E}" type="presOf" srcId="{3DA27D7A-0E7D-4576-BE71-862FB26789BB}" destId="{BC527A6C-D780-4F2B-9597-75F6F6142A3C}" srcOrd="0" destOrd="0" presId="urn:microsoft.com/office/officeart/2005/8/layout/cycle2"/>
    <dgm:cxn modelId="{1F9BDEDA-2CAE-4A04-9030-05739C143803}" type="presOf" srcId="{49094EAE-C0CD-409C-B0AF-080CDBDF2FB8}" destId="{C660D87C-1F4F-4D86-A2E0-5D725F8E8DB4}" srcOrd="1" destOrd="0" presId="urn:microsoft.com/office/officeart/2005/8/layout/cycle2"/>
    <dgm:cxn modelId="{C3C23ABC-0CFB-4615-905B-225698E6712C}" type="presOf" srcId="{5765B82D-3897-424E-8661-7AB09725E78F}" destId="{E3346954-FCC6-4DBE-A2F1-2946BD498EDB}" srcOrd="0" destOrd="0" presId="urn:microsoft.com/office/officeart/2005/8/layout/cycle2"/>
    <dgm:cxn modelId="{2AAE28AA-A761-45EB-A619-6C782F9B7158}" type="presOf" srcId="{DF54590F-34F5-47B4-8F9C-2AAEB36D30F6}" destId="{59496185-004C-4232-93F8-4E5600C74729}" srcOrd="0" destOrd="0" presId="urn:microsoft.com/office/officeart/2005/8/layout/cycle2"/>
    <dgm:cxn modelId="{8787B540-064F-4B8E-875F-862EB4160AC7}" type="presOf" srcId="{3DA27D7A-0E7D-4576-BE71-862FB26789BB}" destId="{B34D98E1-CD44-4129-9BC5-BD2DCC0EE766}" srcOrd="1" destOrd="0" presId="urn:microsoft.com/office/officeart/2005/8/layout/cycle2"/>
    <dgm:cxn modelId="{4D763CF3-297B-4946-A939-7224D2C1AC00}" srcId="{88D863B1-F52F-43FE-AC97-F2619B0BB56C}" destId="{981F710B-5F31-492D-BABD-AEDB092E7EA5}" srcOrd="3" destOrd="0" parTransId="{1F203149-B01E-48DF-98D8-27BF59F4D678}" sibTransId="{3DA27D7A-0E7D-4576-BE71-862FB26789BB}"/>
    <dgm:cxn modelId="{745CBAE1-7ED7-496F-AB0B-1CA2386123C2}" type="presOf" srcId="{AA6FEC02-BE16-40F0-977D-945980281C18}" destId="{B1A12BCE-218E-4017-AD6F-E36208A7C860}" srcOrd="0" destOrd="0" presId="urn:microsoft.com/office/officeart/2005/8/layout/cycle2"/>
    <dgm:cxn modelId="{0544B9A2-FF4C-4801-8712-003DB53CA9F9}" type="presOf" srcId="{E0D740A1-05F0-4FBE-AEBB-190431C803EB}" destId="{44BDF020-0C63-42D0-9489-6EEB6E8368F0}" srcOrd="0" destOrd="0" presId="urn:microsoft.com/office/officeart/2005/8/layout/cycle2"/>
    <dgm:cxn modelId="{7BB29F95-9DA9-412B-9463-148F8853279F}" type="presOf" srcId="{1442D875-3675-419A-8010-2B942E992C4A}" destId="{D25BA58E-F446-4B46-AC58-A52F29610E0C}" srcOrd="0" destOrd="0" presId="urn:microsoft.com/office/officeart/2005/8/layout/cycle2"/>
    <dgm:cxn modelId="{C7040674-9902-441C-BCDE-9227B692C849}" srcId="{88D863B1-F52F-43FE-AC97-F2619B0BB56C}" destId="{8FD85834-7BF0-4355-8437-4291FB2DF3B0}" srcOrd="2" destOrd="0" parTransId="{C3869FC5-ACB3-4604-B82D-0CEEA1193BB7}" sibTransId="{49094EAE-C0CD-409C-B0AF-080CDBDF2FB8}"/>
    <dgm:cxn modelId="{BA85A0EB-4A2C-4157-8B63-C3F6DEAFAD53}" type="presOf" srcId="{981F710B-5F31-492D-BABD-AEDB092E7EA5}" destId="{54D4104B-3787-4A36-B99C-2C6ABD5B70A8}" srcOrd="0" destOrd="0" presId="urn:microsoft.com/office/officeart/2005/8/layout/cycle2"/>
    <dgm:cxn modelId="{493FE5E0-E5EA-49A6-81D8-D32D7B26C9D4}" type="presOf" srcId="{8FD85834-7BF0-4355-8437-4291FB2DF3B0}" destId="{C7BE8CDF-7B36-4958-BCF5-6632D5C324B8}" srcOrd="0" destOrd="0" presId="urn:microsoft.com/office/officeart/2005/8/layout/cycle2"/>
    <dgm:cxn modelId="{361DF2F0-9FBE-43F8-885A-536EBDFF9887}" type="presOf" srcId="{5765B82D-3897-424E-8661-7AB09725E78F}" destId="{4833A99E-892F-4E69-9DB1-9E2EAA24E894}" srcOrd="1" destOrd="0" presId="urn:microsoft.com/office/officeart/2005/8/layout/cycle2"/>
    <dgm:cxn modelId="{8EFE8A80-57A4-4057-9E07-CE9C6FCC11B7}" type="presParOf" srcId="{E807F651-C964-41D0-A509-F94A372BC872}" destId="{D25BA58E-F446-4B46-AC58-A52F29610E0C}" srcOrd="0" destOrd="0" presId="urn:microsoft.com/office/officeart/2005/8/layout/cycle2"/>
    <dgm:cxn modelId="{B9AF52FD-7835-406B-B3CA-A84936676318}" type="presParOf" srcId="{E807F651-C964-41D0-A509-F94A372BC872}" destId="{59496185-004C-4232-93F8-4E5600C74729}" srcOrd="1" destOrd="0" presId="urn:microsoft.com/office/officeart/2005/8/layout/cycle2"/>
    <dgm:cxn modelId="{716B2A3F-1858-4341-BAAE-7947A774A13A}" type="presParOf" srcId="{59496185-004C-4232-93F8-4E5600C74729}" destId="{FF975D88-8EFA-4619-9B0B-1AAC3D3567C0}" srcOrd="0" destOrd="0" presId="urn:microsoft.com/office/officeart/2005/8/layout/cycle2"/>
    <dgm:cxn modelId="{06AFA76A-C85E-4913-8345-7F7CA7A2D4D8}" type="presParOf" srcId="{E807F651-C964-41D0-A509-F94A372BC872}" destId="{B21F1EAF-72B5-4C36-B473-1D385D99FD53}" srcOrd="2" destOrd="0" presId="urn:microsoft.com/office/officeart/2005/8/layout/cycle2"/>
    <dgm:cxn modelId="{D821B161-D41D-4C7B-AC18-7DE7BDE77CC6}" type="presParOf" srcId="{E807F651-C964-41D0-A509-F94A372BC872}" destId="{E3346954-FCC6-4DBE-A2F1-2946BD498EDB}" srcOrd="3" destOrd="0" presId="urn:microsoft.com/office/officeart/2005/8/layout/cycle2"/>
    <dgm:cxn modelId="{C66AA968-3751-4802-9AC3-B74150B5DBA2}" type="presParOf" srcId="{E3346954-FCC6-4DBE-A2F1-2946BD498EDB}" destId="{4833A99E-892F-4E69-9DB1-9E2EAA24E894}" srcOrd="0" destOrd="0" presId="urn:microsoft.com/office/officeart/2005/8/layout/cycle2"/>
    <dgm:cxn modelId="{879D079C-E134-4CC2-8A99-96275059D4DD}" type="presParOf" srcId="{E807F651-C964-41D0-A509-F94A372BC872}" destId="{C7BE8CDF-7B36-4958-BCF5-6632D5C324B8}" srcOrd="4" destOrd="0" presId="urn:microsoft.com/office/officeart/2005/8/layout/cycle2"/>
    <dgm:cxn modelId="{1A6C6863-24E1-4079-A93F-71B1455B4CC5}" type="presParOf" srcId="{E807F651-C964-41D0-A509-F94A372BC872}" destId="{9EC6751D-A42F-4BFD-B708-DADECC21F267}" srcOrd="5" destOrd="0" presId="urn:microsoft.com/office/officeart/2005/8/layout/cycle2"/>
    <dgm:cxn modelId="{493ED505-A2AA-404D-ABAC-FC7A65D43D01}" type="presParOf" srcId="{9EC6751D-A42F-4BFD-B708-DADECC21F267}" destId="{C660D87C-1F4F-4D86-A2E0-5D725F8E8DB4}" srcOrd="0" destOrd="0" presId="urn:microsoft.com/office/officeart/2005/8/layout/cycle2"/>
    <dgm:cxn modelId="{CA88BA4A-C84A-4985-B7EB-C17FC60B2EE5}" type="presParOf" srcId="{E807F651-C964-41D0-A509-F94A372BC872}" destId="{54D4104B-3787-4A36-B99C-2C6ABD5B70A8}" srcOrd="6" destOrd="0" presId="urn:microsoft.com/office/officeart/2005/8/layout/cycle2"/>
    <dgm:cxn modelId="{577A73BC-6361-4737-AF07-27D7119CA030}" type="presParOf" srcId="{E807F651-C964-41D0-A509-F94A372BC872}" destId="{BC527A6C-D780-4F2B-9597-75F6F6142A3C}" srcOrd="7" destOrd="0" presId="urn:microsoft.com/office/officeart/2005/8/layout/cycle2"/>
    <dgm:cxn modelId="{1549D9E0-D3DE-4B66-85B2-F6E78772D9B5}" type="presParOf" srcId="{BC527A6C-D780-4F2B-9597-75F6F6142A3C}" destId="{B34D98E1-CD44-4129-9BC5-BD2DCC0EE766}" srcOrd="0" destOrd="0" presId="urn:microsoft.com/office/officeart/2005/8/layout/cycle2"/>
    <dgm:cxn modelId="{8A9AF022-6474-409F-AEA2-B559ACAC641C}" type="presParOf" srcId="{E807F651-C964-41D0-A509-F94A372BC872}" destId="{44BDF020-0C63-42D0-9489-6EEB6E8368F0}" srcOrd="8" destOrd="0" presId="urn:microsoft.com/office/officeart/2005/8/layout/cycle2"/>
    <dgm:cxn modelId="{FA4A97D9-50DE-4377-BE2C-561923086015}" type="presParOf" srcId="{E807F651-C964-41D0-A509-F94A372BC872}" destId="{B1A12BCE-218E-4017-AD6F-E36208A7C860}" srcOrd="9" destOrd="0" presId="urn:microsoft.com/office/officeart/2005/8/layout/cycle2"/>
    <dgm:cxn modelId="{0B39A797-5BA8-4545-BEDD-D607C57D3D6B}" type="presParOf" srcId="{B1A12BCE-218E-4017-AD6F-E36208A7C860}" destId="{DA52942E-85D8-493A-8FE9-33F969FB77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19792D-777C-4F37-B3B2-F0AFC321683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E79C4CB-CF8A-4D57-B7F8-4619D07D02A2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Пересказ сказки</a:t>
          </a:r>
          <a:endParaRPr lang="ru-RU" dirty="0">
            <a:solidFill>
              <a:srgbClr val="FFFF00"/>
            </a:solidFill>
          </a:endParaRPr>
        </a:p>
      </dgm:t>
    </dgm:pt>
    <dgm:pt modelId="{446FD8C0-D3D1-4050-93B0-F9A97AA21F8C}" type="parTrans" cxnId="{E9661889-31E4-4D67-B101-F76E6CC5F4D7}">
      <dgm:prSet/>
      <dgm:spPr/>
      <dgm:t>
        <a:bodyPr/>
        <a:lstStyle/>
        <a:p>
          <a:endParaRPr lang="ru-RU"/>
        </a:p>
      </dgm:t>
    </dgm:pt>
    <dgm:pt modelId="{2B625339-2C23-4496-BAD6-49E7A9AD7698}" type="sibTrans" cxnId="{E9661889-31E4-4D67-B101-F76E6CC5F4D7}">
      <dgm:prSet/>
      <dgm:spPr/>
      <dgm:t>
        <a:bodyPr/>
        <a:lstStyle/>
        <a:p>
          <a:endParaRPr lang="ru-RU"/>
        </a:p>
      </dgm:t>
    </dgm:pt>
    <dgm:pt modelId="{D864A5ED-1ECF-44C5-91B1-8B02DAFCB112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Придумывание сказки</a:t>
          </a:r>
          <a:endParaRPr lang="ru-RU" dirty="0">
            <a:solidFill>
              <a:srgbClr val="FFFF00"/>
            </a:solidFill>
          </a:endParaRPr>
        </a:p>
      </dgm:t>
    </dgm:pt>
    <dgm:pt modelId="{A40F5E68-0642-4E6D-8A2E-2A97BE91EF8A}" type="parTrans" cxnId="{BF3989E1-535A-421F-AD08-70ADF60960EC}">
      <dgm:prSet/>
      <dgm:spPr/>
      <dgm:t>
        <a:bodyPr/>
        <a:lstStyle/>
        <a:p>
          <a:endParaRPr lang="ru-RU"/>
        </a:p>
      </dgm:t>
    </dgm:pt>
    <dgm:pt modelId="{AB4D3476-A85F-48C6-A9D0-325EE1136DB8}" type="sibTrans" cxnId="{BF3989E1-535A-421F-AD08-70ADF60960EC}">
      <dgm:prSet/>
      <dgm:spPr/>
      <dgm:t>
        <a:bodyPr/>
        <a:lstStyle/>
        <a:p>
          <a:endParaRPr lang="ru-RU"/>
        </a:p>
      </dgm:t>
    </dgm:pt>
    <dgm:pt modelId="{95B4B72E-7D69-431A-8A5F-D066F27E2460}">
      <dgm:prSet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Игры драматизация</a:t>
          </a:r>
          <a:endParaRPr lang="ru-RU" dirty="0">
            <a:solidFill>
              <a:srgbClr val="FFFF00"/>
            </a:solidFill>
          </a:endParaRPr>
        </a:p>
      </dgm:t>
    </dgm:pt>
    <dgm:pt modelId="{793E477D-F8CE-4FE4-896C-9C0C2BA9A161}" type="parTrans" cxnId="{60DB1629-3AB6-48DC-8202-D367CE9F7B18}">
      <dgm:prSet/>
      <dgm:spPr/>
      <dgm:t>
        <a:bodyPr/>
        <a:lstStyle/>
        <a:p>
          <a:endParaRPr lang="ru-RU"/>
        </a:p>
      </dgm:t>
    </dgm:pt>
    <dgm:pt modelId="{2607238A-4BEF-47D0-990F-8896D84445F7}" type="sibTrans" cxnId="{60DB1629-3AB6-48DC-8202-D367CE9F7B18}">
      <dgm:prSet/>
      <dgm:spPr/>
      <dgm:t>
        <a:bodyPr/>
        <a:lstStyle/>
        <a:p>
          <a:endParaRPr lang="ru-RU"/>
        </a:p>
      </dgm:t>
    </dgm:pt>
    <dgm:pt modelId="{37F7EF54-F694-40E5-9370-3C621E254A1F}" type="pres">
      <dgm:prSet presAssocID="{9D19792D-777C-4F37-B3B2-F0AFC321683C}" presName="linearFlow" presStyleCnt="0">
        <dgm:presLayoutVars>
          <dgm:dir/>
          <dgm:resizeHandles val="exact"/>
        </dgm:presLayoutVars>
      </dgm:prSet>
      <dgm:spPr/>
    </dgm:pt>
    <dgm:pt modelId="{736E0990-B330-4CB5-88EC-B4226A23754B}" type="pres">
      <dgm:prSet presAssocID="{0E79C4CB-CF8A-4D57-B7F8-4619D07D02A2}" presName="composite" presStyleCnt="0"/>
      <dgm:spPr/>
    </dgm:pt>
    <dgm:pt modelId="{04A45613-4BB0-4E66-84BD-181150F65EDE}" type="pres">
      <dgm:prSet presAssocID="{0E79C4CB-CF8A-4D57-B7F8-4619D07D02A2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01B70590-0EC7-4739-980B-29E6F0C3EBB0}" type="pres">
      <dgm:prSet presAssocID="{0E79C4CB-CF8A-4D57-B7F8-4619D07D02A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6B9D3-0BBD-4AB2-9B6A-3409BA490FDD}" type="pres">
      <dgm:prSet presAssocID="{2B625339-2C23-4496-BAD6-49E7A9AD7698}" presName="spacing" presStyleCnt="0"/>
      <dgm:spPr/>
    </dgm:pt>
    <dgm:pt modelId="{E10BD83C-8C80-4CC4-9EDE-E686AE9A4B7E}" type="pres">
      <dgm:prSet presAssocID="{D864A5ED-1ECF-44C5-91B1-8B02DAFCB112}" presName="composite" presStyleCnt="0"/>
      <dgm:spPr/>
    </dgm:pt>
    <dgm:pt modelId="{353EDFA1-75B6-4721-B58F-05A5FD11D984}" type="pres">
      <dgm:prSet presAssocID="{D864A5ED-1ECF-44C5-91B1-8B02DAFCB112}" presName="imgShp" presStyleLbl="fgImgPlace1" presStyleIdx="1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1E7B535E-51B4-4557-93F2-FA240318E21C}" type="pres">
      <dgm:prSet presAssocID="{D864A5ED-1ECF-44C5-91B1-8B02DAFCB11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B7544-B861-4161-8AAD-A17822E82962}" type="pres">
      <dgm:prSet presAssocID="{AB4D3476-A85F-48C6-A9D0-325EE1136DB8}" presName="spacing" presStyleCnt="0"/>
      <dgm:spPr/>
    </dgm:pt>
    <dgm:pt modelId="{797630AF-2FD4-459B-B3C3-8BFCFF8FB49F}" type="pres">
      <dgm:prSet presAssocID="{95B4B72E-7D69-431A-8A5F-D066F27E2460}" presName="composite" presStyleCnt="0"/>
      <dgm:spPr/>
    </dgm:pt>
    <dgm:pt modelId="{4703FFFB-188E-4832-84A3-39CE833957B0}" type="pres">
      <dgm:prSet presAssocID="{95B4B72E-7D69-431A-8A5F-D066F27E2460}" presName="imgShp" presStyleLbl="fgImgPlace1" presStyleIdx="2" presStyleCnt="3" custLinFactY="-25885" custLinFactNeighborX="322" custLinFactNeighborY="-10000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D090D695-C4DB-430D-A307-ED15AFEB1276}" type="pres">
      <dgm:prSet presAssocID="{95B4B72E-7D69-431A-8A5F-D066F27E2460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3989E1-535A-421F-AD08-70ADF60960EC}" srcId="{9D19792D-777C-4F37-B3B2-F0AFC321683C}" destId="{D864A5ED-1ECF-44C5-91B1-8B02DAFCB112}" srcOrd="1" destOrd="0" parTransId="{A40F5E68-0642-4E6D-8A2E-2A97BE91EF8A}" sibTransId="{AB4D3476-A85F-48C6-A9D0-325EE1136DB8}"/>
    <dgm:cxn modelId="{E0A942D3-22D4-4732-B9E1-8D0A0C571EFC}" type="presOf" srcId="{D864A5ED-1ECF-44C5-91B1-8B02DAFCB112}" destId="{1E7B535E-51B4-4557-93F2-FA240318E21C}" srcOrd="0" destOrd="0" presId="urn:microsoft.com/office/officeart/2005/8/layout/vList3"/>
    <dgm:cxn modelId="{91CC4EDE-6025-43BA-8722-09FF98C141AA}" type="presOf" srcId="{95B4B72E-7D69-431A-8A5F-D066F27E2460}" destId="{D090D695-C4DB-430D-A307-ED15AFEB1276}" srcOrd="0" destOrd="0" presId="urn:microsoft.com/office/officeart/2005/8/layout/vList3"/>
    <dgm:cxn modelId="{40C92317-6A1B-413A-ACC8-F15E0AFE04B5}" type="presOf" srcId="{0E79C4CB-CF8A-4D57-B7F8-4619D07D02A2}" destId="{01B70590-0EC7-4739-980B-29E6F0C3EBB0}" srcOrd="0" destOrd="0" presId="urn:microsoft.com/office/officeart/2005/8/layout/vList3"/>
    <dgm:cxn modelId="{E9661889-31E4-4D67-B101-F76E6CC5F4D7}" srcId="{9D19792D-777C-4F37-B3B2-F0AFC321683C}" destId="{0E79C4CB-CF8A-4D57-B7F8-4619D07D02A2}" srcOrd="0" destOrd="0" parTransId="{446FD8C0-D3D1-4050-93B0-F9A97AA21F8C}" sibTransId="{2B625339-2C23-4496-BAD6-49E7A9AD7698}"/>
    <dgm:cxn modelId="{5FF271FB-9E8B-45AD-82D2-EFA3D707CDD0}" type="presOf" srcId="{9D19792D-777C-4F37-B3B2-F0AFC321683C}" destId="{37F7EF54-F694-40E5-9370-3C621E254A1F}" srcOrd="0" destOrd="0" presId="urn:microsoft.com/office/officeart/2005/8/layout/vList3"/>
    <dgm:cxn modelId="{60DB1629-3AB6-48DC-8202-D367CE9F7B18}" srcId="{9D19792D-777C-4F37-B3B2-F0AFC321683C}" destId="{95B4B72E-7D69-431A-8A5F-D066F27E2460}" srcOrd="2" destOrd="0" parTransId="{793E477D-F8CE-4FE4-896C-9C0C2BA9A161}" sibTransId="{2607238A-4BEF-47D0-990F-8896D84445F7}"/>
    <dgm:cxn modelId="{D59E25D8-44B8-4ED5-BEBF-F3ADCA0E9F0E}" type="presParOf" srcId="{37F7EF54-F694-40E5-9370-3C621E254A1F}" destId="{736E0990-B330-4CB5-88EC-B4226A23754B}" srcOrd="0" destOrd="0" presId="urn:microsoft.com/office/officeart/2005/8/layout/vList3"/>
    <dgm:cxn modelId="{973E4752-739E-4EB1-BD99-58D08271D084}" type="presParOf" srcId="{736E0990-B330-4CB5-88EC-B4226A23754B}" destId="{04A45613-4BB0-4E66-84BD-181150F65EDE}" srcOrd="0" destOrd="0" presId="urn:microsoft.com/office/officeart/2005/8/layout/vList3"/>
    <dgm:cxn modelId="{506A36DA-F0A2-4DD8-9F26-578FA3CD4AF5}" type="presParOf" srcId="{736E0990-B330-4CB5-88EC-B4226A23754B}" destId="{01B70590-0EC7-4739-980B-29E6F0C3EBB0}" srcOrd="1" destOrd="0" presId="urn:microsoft.com/office/officeart/2005/8/layout/vList3"/>
    <dgm:cxn modelId="{DA633A11-A261-4F73-BDA1-CB5EED9E9783}" type="presParOf" srcId="{37F7EF54-F694-40E5-9370-3C621E254A1F}" destId="{B756B9D3-0BBD-4AB2-9B6A-3409BA490FDD}" srcOrd="1" destOrd="0" presId="urn:microsoft.com/office/officeart/2005/8/layout/vList3"/>
    <dgm:cxn modelId="{7EC8F32F-5CCF-40F2-8088-36052BAB43A6}" type="presParOf" srcId="{37F7EF54-F694-40E5-9370-3C621E254A1F}" destId="{E10BD83C-8C80-4CC4-9EDE-E686AE9A4B7E}" srcOrd="2" destOrd="0" presId="urn:microsoft.com/office/officeart/2005/8/layout/vList3"/>
    <dgm:cxn modelId="{7F30BB49-7977-4E11-B3CA-426B7FA76091}" type="presParOf" srcId="{E10BD83C-8C80-4CC4-9EDE-E686AE9A4B7E}" destId="{353EDFA1-75B6-4721-B58F-05A5FD11D984}" srcOrd="0" destOrd="0" presId="urn:microsoft.com/office/officeart/2005/8/layout/vList3"/>
    <dgm:cxn modelId="{8D8C1E53-10F9-4DAA-ABB2-8E8AE67A0AD4}" type="presParOf" srcId="{E10BD83C-8C80-4CC4-9EDE-E686AE9A4B7E}" destId="{1E7B535E-51B4-4557-93F2-FA240318E21C}" srcOrd="1" destOrd="0" presId="urn:microsoft.com/office/officeart/2005/8/layout/vList3"/>
    <dgm:cxn modelId="{68B21708-2856-4ADC-85E9-CB45BEFF49FC}" type="presParOf" srcId="{37F7EF54-F694-40E5-9370-3C621E254A1F}" destId="{F12B7544-B861-4161-8AAD-A17822E82962}" srcOrd="3" destOrd="0" presId="urn:microsoft.com/office/officeart/2005/8/layout/vList3"/>
    <dgm:cxn modelId="{4B3DBE4E-982B-4267-B516-0A9AA115108C}" type="presParOf" srcId="{37F7EF54-F694-40E5-9370-3C621E254A1F}" destId="{797630AF-2FD4-459B-B3C3-8BFCFF8FB49F}" srcOrd="4" destOrd="0" presId="urn:microsoft.com/office/officeart/2005/8/layout/vList3"/>
    <dgm:cxn modelId="{CA1FBB9D-B8FC-470E-BF1E-AF0427640BAD}" type="presParOf" srcId="{797630AF-2FD4-459B-B3C3-8BFCFF8FB49F}" destId="{4703FFFB-188E-4832-84A3-39CE833957B0}" srcOrd="0" destOrd="0" presId="urn:microsoft.com/office/officeart/2005/8/layout/vList3"/>
    <dgm:cxn modelId="{34544AC6-3D88-4057-AED2-2AF53EFCC432}" type="presParOf" srcId="{797630AF-2FD4-459B-B3C3-8BFCFF8FB49F}" destId="{D090D695-C4DB-430D-A307-ED15AFEB127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BA58E-F446-4B46-AC58-A52F29610E0C}">
      <dsp:nvSpPr>
        <dsp:cNvPr id="0" name=""/>
        <dsp:cNvSpPr/>
      </dsp:nvSpPr>
      <dsp:spPr>
        <a:xfrm>
          <a:off x="2087381" y="-78689"/>
          <a:ext cx="2768211" cy="15118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Сказкотерапия</a:t>
          </a:r>
          <a:endParaRPr lang="ru-RU" sz="1800" kern="1200" dirty="0"/>
        </a:p>
      </dsp:txBody>
      <dsp:txXfrm>
        <a:off x="2492776" y="142715"/>
        <a:ext cx="1957421" cy="1069034"/>
      </dsp:txXfrm>
    </dsp:sp>
    <dsp:sp modelId="{59496185-004C-4232-93F8-4E5600C74729}">
      <dsp:nvSpPr>
        <dsp:cNvPr id="0" name=""/>
        <dsp:cNvSpPr/>
      </dsp:nvSpPr>
      <dsp:spPr>
        <a:xfrm rot="1394597">
          <a:off x="4641677" y="1001071"/>
          <a:ext cx="241218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644614" y="1079013"/>
        <a:ext cx="168853" cy="276664"/>
      </dsp:txXfrm>
    </dsp:sp>
    <dsp:sp modelId="{B21F1EAF-72B5-4C36-B473-1D385D99FD53}">
      <dsp:nvSpPr>
        <dsp:cNvPr id="0" name=""/>
        <dsp:cNvSpPr/>
      </dsp:nvSpPr>
      <dsp:spPr>
        <a:xfrm>
          <a:off x="4433713" y="1108718"/>
          <a:ext cx="3610049" cy="1514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Фонематическое восприятие и слух</a:t>
          </a:r>
          <a:endParaRPr lang="ru-RU" sz="1100" kern="1200" dirty="0"/>
        </a:p>
      </dsp:txBody>
      <dsp:txXfrm>
        <a:off x="4962392" y="1330448"/>
        <a:ext cx="2552691" cy="1070609"/>
      </dsp:txXfrm>
    </dsp:sp>
    <dsp:sp modelId="{E3346954-FCC6-4DBE-A2F1-2946BD498EDB}">
      <dsp:nvSpPr>
        <dsp:cNvPr id="0" name=""/>
        <dsp:cNvSpPr/>
      </dsp:nvSpPr>
      <dsp:spPr>
        <a:xfrm rot="7190365">
          <a:off x="5502487" y="2632174"/>
          <a:ext cx="328733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5576332" y="2681622"/>
        <a:ext cx="230113" cy="276664"/>
      </dsp:txXfrm>
    </dsp:sp>
    <dsp:sp modelId="{C7BE8CDF-7B36-4958-BCF5-6632D5C324B8}">
      <dsp:nvSpPr>
        <dsp:cNvPr id="0" name=""/>
        <dsp:cNvSpPr/>
      </dsp:nvSpPr>
      <dsp:spPr>
        <a:xfrm>
          <a:off x="4001670" y="3089339"/>
          <a:ext cx="2213025" cy="14946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Просодика</a:t>
          </a:r>
          <a:endParaRPr lang="ru-RU" sz="1400" b="1" kern="1200" dirty="0"/>
        </a:p>
      </dsp:txBody>
      <dsp:txXfrm>
        <a:off x="4325760" y="3308226"/>
        <a:ext cx="1564845" cy="1056881"/>
      </dsp:txXfrm>
    </dsp:sp>
    <dsp:sp modelId="{9EC6751D-A42F-4BFD-B708-DADECC21F267}">
      <dsp:nvSpPr>
        <dsp:cNvPr id="0" name=""/>
        <dsp:cNvSpPr/>
      </dsp:nvSpPr>
      <dsp:spPr>
        <a:xfrm rot="11041562">
          <a:off x="2864735" y="3690663"/>
          <a:ext cx="801870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002896" y="3787740"/>
        <a:ext cx="663538" cy="276664"/>
      </dsp:txXfrm>
    </dsp:sp>
    <dsp:sp modelId="{54D4104B-3787-4A36-B99C-2C6ABD5B70A8}">
      <dsp:nvSpPr>
        <dsp:cNvPr id="0" name=""/>
        <dsp:cNvSpPr/>
      </dsp:nvSpPr>
      <dsp:spPr>
        <a:xfrm>
          <a:off x="113233" y="2801309"/>
          <a:ext cx="2392290" cy="1535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Связная речь</a:t>
          </a:r>
          <a:endParaRPr lang="ru-RU" sz="1600" kern="1200" dirty="0"/>
        </a:p>
      </dsp:txBody>
      <dsp:txXfrm>
        <a:off x="463576" y="3026247"/>
        <a:ext cx="1691604" cy="1086094"/>
      </dsp:txXfrm>
    </dsp:sp>
    <dsp:sp modelId="{BC527A6C-D780-4F2B-9597-75F6F6142A3C}">
      <dsp:nvSpPr>
        <dsp:cNvPr id="0" name=""/>
        <dsp:cNvSpPr/>
      </dsp:nvSpPr>
      <dsp:spPr>
        <a:xfrm rot="16053176">
          <a:off x="1141908" y="2342658"/>
          <a:ext cx="249803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1180978" y="2472315"/>
        <a:ext cx="174862" cy="276664"/>
      </dsp:txXfrm>
    </dsp:sp>
    <dsp:sp modelId="{44BDF020-0C63-42D0-9489-6EEB6E8368F0}">
      <dsp:nvSpPr>
        <dsp:cNvPr id="0" name=""/>
        <dsp:cNvSpPr/>
      </dsp:nvSpPr>
      <dsp:spPr>
        <a:xfrm>
          <a:off x="0" y="820690"/>
          <a:ext cx="2448374" cy="1510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Звукопроизношение</a:t>
          </a:r>
          <a:endParaRPr lang="ru-RU" sz="1500" kern="1200" dirty="0"/>
        </a:p>
      </dsp:txBody>
      <dsp:txXfrm>
        <a:off x="358556" y="1041864"/>
        <a:ext cx="1731262" cy="1067923"/>
      </dsp:txXfrm>
    </dsp:sp>
    <dsp:sp modelId="{B1A12BCE-218E-4017-AD6F-E36208A7C860}">
      <dsp:nvSpPr>
        <dsp:cNvPr id="0" name=""/>
        <dsp:cNvSpPr/>
      </dsp:nvSpPr>
      <dsp:spPr>
        <a:xfrm rot="20292345">
          <a:off x="2272044" y="914496"/>
          <a:ext cx="589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272676" y="1010000"/>
        <a:ext cx="41263" cy="276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70590-0EC7-4739-980B-29E6F0C3EBB0}">
      <dsp:nvSpPr>
        <dsp:cNvPr id="0" name=""/>
        <dsp:cNvSpPr/>
      </dsp:nvSpPr>
      <dsp:spPr>
        <a:xfrm rot="10800000">
          <a:off x="1641106" y="1062"/>
          <a:ext cx="5394628" cy="11292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61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FFFF00"/>
              </a:solidFill>
            </a:rPr>
            <a:t>Пересказ сказки</a:t>
          </a:r>
          <a:endParaRPr lang="ru-RU" sz="3500" kern="1200" dirty="0">
            <a:solidFill>
              <a:srgbClr val="FFFF00"/>
            </a:solidFill>
          </a:endParaRPr>
        </a:p>
      </dsp:txBody>
      <dsp:txXfrm rot="10800000">
        <a:off x="1923415" y="1062"/>
        <a:ext cx="5112319" cy="1129235"/>
      </dsp:txXfrm>
    </dsp:sp>
    <dsp:sp modelId="{04A45613-4BB0-4E66-84BD-181150F65EDE}">
      <dsp:nvSpPr>
        <dsp:cNvPr id="0" name=""/>
        <dsp:cNvSpPr/>
      </dsp:nvSpPr>
      <dsp:spPr>
        <a:xfrm>
          <a:off x="1076488" y="1062"/>
          <a:ext cx="1129235" cy="112923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B535E-51B4-4557-93F2-FA240318E21C}">
      <dsp:nvSpPr>
        <dsp:cNvPr id="0" name=""/>
        <dsp:cNvSpPr/>
      </dsp:nvSpPr>
      <dsp:spPr>
        <a:xfrm rot="10800000">
          <a:off x="1641106" y="1467382"/>
          <a:ext cx="5394628" cy="11292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61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FFFF00"/>
              </a:solidFill>
            </a:rPr>
            <a:t>Придумывание сказки</a:t>
          </a:r>
          <a:endParaRPr lang="ru-RU" sz="3500" kern="1200" dirty="0">
            <a:solidFill>
              <a:srgbClr val="FFFF00"/>
            </a:solidFill>
          </a:endParaRPr>
        </a:p>
      </dsp:txBody>
      <dsp:txXfrm rot="10800000">
        <a:off x="1923415" y="1467382"/>
        <a:ext cx="5112319" cy="1129235"/>
      </dsp:txXfrm>
    </dsp:sp>
    <dsp:sp modelId="{353EDFA1-75B6-4721-B58F-05A5FD11D984}">
      <dsp:nvSpPr>
        <dsp:cNvPr id="0" name=""/>
        <dsp:cNvSpPr/>
      </dsp:nvSpPr>
      <dsp:spPr>
        <a:xfrm>
          <a:off x="1076488" y="1467382"/>
          <a:ext cx="1129235" cy="112923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0D695-C4DB-430D-A307-ED15AFEB1276}">
      <dsp:nvSpPr>
        <dsp:cNvPr id="0" name=""/>
        <dsp:cNvSpPr/>
      </dsp:nvSpPr>
      <dsp:spPr>
        <a:xfrm rot="10800000">
          <a:off x="1641106" y="2933702"/>
          <a:ext cx="5394628" cy="11292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61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FFFF00"/>
              </a:solidFill>
            </a:rPr>
            <a:t>Игры драматизация</a:t>
          </a:r>
          <a:endParaRPr lang="ru-RU" sz="3500" kern="1200" dirty="0">
            <a:solidFill>
              <a:srgbClr val="FFFF00"/>
            </a:solidFill>
          </a:endParaRPr>
        </a:p>
      </dsp:txBody>
      <dsp:txXfrm rot="10800000">
        <a:off x="1923415" y="2933702"/>
        <a:ext cx="5112319" cy="1129235"/>
      </dsp:txXfrm>
    </dsp:sp>
    <dsp:sp modelId="{4703FFFB-188E-4832-84A3-39CE833957B0}">
      <dsp:nvSpPr>
        <dsp:cNvPr id="0" name=""/>
        <dsp:cNvSpPr/>
      </dsp:nvSpPr>
      <dsp:spPr>
        <a:xfrm>
          <a:off x="1080124" y="1512165"/>
          <a:ext cx="1129235" cy="112923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5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16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7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89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0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9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8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5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64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3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58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0C9EE-373C-4E78-BE60-0F048CCF184C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D9E5F-4F4D-4AA4-A7BD-CCEFC8292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1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3" y="333375"/>
            <a:ext cx="8604448" cy="6191969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>
                <a:latin typeface="Arial Black" pitchFamily="34" charset="0"/>
              </a:rPr>
              <a:t/>
            </a:r>
            <a:br>
              <a:rPr lang="ru-RU" sz="5300" dirty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>
                <a:latin typeface="Arial Black" pitchFamily="34" charset="0"/>
              </a:rPr>
              <a:t/>
            </a:r>
            <a:br>
              <a:rPr lang="ru-RU" sz="5300" dirty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>
                <a:latin typeface="Arial Black" pitchFamily="34" charset="0"/>
              </a:rPr>
              <a:t/>
            </a:r>
            <a:br>
              <a:rPr lang="ru-RU" sz="5300" dirty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>
                <a:latin typeface="Arial Black" pitchFamily="34" charset="0"/>
              </a:rPr>
              <a:t/>
            </a:r>
            <a:br>
              <a:rPr lang="ru-RU" sz="5300" dirty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>
                <a:latin typeface="Arial Black" pitchFamily="34" charset="0"/>
              </a:rPr>
              <a:t/>
            </a:r>
            <a:br>
              <a:rPr lang="ru-RU" sz="5300" dirty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>  </a:t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>
                <a:latin typeface="Arial Black" pitchFamily="34" charset="0"/>
              </a:rPr>
              <a:t/>
            </a:r>
            <a:br>
              <a:rPr lang="ru-RU" sz="5300" dirty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>
                <a:latin typeface="Arial Black" pitchFamily="34" charset="0"/>
              </a:rPr>
              <a:t/>
            </a:r>
            <a:br>
              <a:rPr lang="ru-RU" sz="5300" dirty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6700" dirty="0" smtClean="0">
                <a:latin typeface="Arial Black" pitchFamily="34" charset="0"/>
              </a:rPr>
              <a:t/>
            </a:r>
            <a:br>
              <a:rPr lang="ru-RU" sz="6700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187624" y="908720"/>
            <a:ext cx="6984776" cy="43204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333333"/>
              </a:solidFill>
              <a:latin typeface="Verdana"/>
            </a:endParaRPr>
          </a:p>
          <a:p>
            <a:r>
              <a:rPr lang="ru-RU" sz="2400" dirty="0" smtClean="0">
                <a:solidFill>
                  <a:srgbClr val="FFFF00"/>
                </a:solidFill>
                <a:latin typeface="Verdana"/>
              </a:rPr>
              <a:t>«</a:t>
            </a:r>
            <a:r>
              <a:rPr lang="ru-RU" sz="2400" dirty="0">
                <a:solidFill>
                  <a:srgbClr val="FFFF00"/>
                </a:solidFill>
                <a:latin typeface="Verdana"/>
              </a:rPr>
              <a:t>Сказки могут помочь воспитать ум, дать ключи для того, чтобы войти в действительность новыми путями, может помочь ребёнку узнать мир и одарить его воображение</a:t>
            </a:r>
            <a:r>
              <a:rPr lang="ru-RU" sz="2400" dirty="0" smtClean="0">
                <a:solidFill>
                  <a:srgbClr val="FFFF00"/>
                </a:solidFill>
                <a:latin typeface="Verdana"/>
              </a:rPr>
              <a:t>».</a:t>
            </a:r>
            <a:endParaRPr lang="en-US" sz="2400" dirty="0" smtClean="0">
              <a:solidFill>
                <a:srgbClr val="FFFF00"/>
              </a:solidFill>
              <a:latin typeface="Verdana"/>
            </a:endParaRPr>
          </a:p>
          <a:p>
            <a:pPr algn="r"/>
            <a:r>
              <a:rPr lang="ru-RU" sz="2400" dirty="0" smtClean="0">
                <a:solidFill>
                  <a:srgbClr val="333333"/>
                </a:solidFill>
                <a:latin typeface="Verdana"/>
              </a:rPr>
              <a:t> </a:t>
            </a:r>
            <a:r>
              <a:rPr lang="ru-RU" sz="2400" dirty="0">
                <a:solidFill>
                  <a:srgbClr val="FFFF00"/>
                </a:solidFill>
                <a:latin typeface="Verdana"/>
              </a:rPr>
              <a:t>Д. </a:t>
            </a:r>
            <a:r>
              <a:rPr lang="ru-RU" sz="2400" dirty="0" err="1">
                <a:solidFill>
                  <a:srgbClr val="FFFF00"/>
                </a:solidFill>
                <a:latin typeface="Verdana"/>
              </a:rPr>
              <a:t>Родари</a:t>
            </a:r>
            <a:r>
              <a:rPr lang="ru-RU" sz="2400" dirty="0">
                <a:solidFill>
                  <a:srgbClr val="FFFF00"/>
                </a:solidFill>
                <a:latin typeface="Verdana"/>
              </a:rPr>
              <a:t>.</a:t>
            </a:r>
            <a:r>
              <a:rPr lang="ru-RU" sz="2400" dirty="0">
                <a:solidFill>
                  <a:srgbClr val="FFFF00"/>
                </a:solidFill>
              </a:rPr>
              <a:t/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/>
            </a:r>
            <a:br>
              <a:rPr lang="ru-RU" sz="2400" dirty="0">
                <a:solidFill>
                  <a:srgbClr val="FFFF00"/>
                </a:solidFill>
              </a:rPr>
            </a:b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468046"/>
              </p:ext>
            </p:extLst>
          </p:nvPr>
        </p:nvGraphicFramePr>
        <p:xfrm>
          <a:off x="467544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im5-tub-ru.yandex.net/i?id=207612266-25-72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140" y="2276872"/>
            <a:ext cx="2520280" cy="204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55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332656"/>
            <a:ext cx="8149738" cy="5976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sz="3600" dirty="0" smtClean="0"/>
          </a:p>
          <a:p>
            <a:pPr lvl="1" algn="ctr"/>
            <a:r>
              <a:rPr lang="ru-RU" sz="3600" dirty="0" smtClean="0">
                <a:solidFill>
                  <a:srgbClr val="FFFF00"/>
                </a:solidFill>
              </a:rPr>
              <a:t>Звукопроизношение:</a:t>
            </a:r>
          </a:p>
          <a:p>
            <a:pPr lvl="1"/>
            <a:r>
              <a:rPr lang="ru-RU" sz="3600" dirty="0" smtClean="0">
                <a:solidFill>
                  <a:srgbClr val="FFFF00"/>
                </a:solidFill>
              </a:rPr>
              <a:t>Артикуляционные сказки (логопедические сказки для язычка).</a:t>
            </a:r>
          </a:p>
          <a:p>
            <a:pPr lvl="1"/>
            <a:r>
              <a:rPr lang="ru-RU" sz="3600" dirty="0" smtClean="0">
                <a:solidFill>
                  <a:srgbClr val="FFFF00"/>
                </a:solidFill>
              </a:rPr>
              <a:t>                         </a:t>
            </a:r>
          </a:p>
          <a:p>
            <a:pPr lvl="1"/>
            <a:endParaRPr lang="ru-RU" sz="3600" dirty="0" smtClean="0"/>
          </a:p>
          <a:p>
            <a:pPr lvl="1"/>
            <a:endParaRPr lang="ru-RU" sz="3600" dirty="0" smtClean="0"/>
          </a:p>
          <a:p>
            <a:pPr marL="1200150" lvl="1" indent="-742950" algn="ctr">
              <a:buAutoNum type="arabicPeriod"/>
            </a:pPr>
            <a:endParaRPr lang="ru-RU" sz="3600" dirty="0"/>
          </a:p>
        </p:txBody>
      </p:sp>
      <p:pic>
        <p:nvPicPr>
          <p:cNvPr id="5" name="Рисунок 4" descr="Логопедическая сказка Трудолюбивая божья коров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221" y="3933056"/>
            <a:ext cx="3168352" cy="1571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1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lvl="1" algn="ctr"/>
            <a:endParaRPr lang="ru-RU" sz="3600" dirty="0" smtClean="0"/>
          </a:p>
          <a:p>
            <a:pPr marL="457200" lvl="1" indent="0" algn="ctr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Автоматизация поставленных звуков в речи:</a:t>
            </a:r>
          </a:p>
          <a:p>
            <a:pPr marL="1200150" lvl="1" indent="-742950">
              <a:buAutoNum type="arabicPeriod"/>
            </a:pPr>
            <a:r>
              <a:rPr lang="ru-RU" sz="3600" dirty="0" smtClean="0">
                <a:solidFill>
                  <a:srgbClr val="FFFF00"/>
                </a:solidFill>
              </a:rPr>
              <a:t>Народные сказки («Колобок», «Теремок», «Маша и медведь»)</a:t>
            </a:r>
          </a:p>
          <a:p>
            <a:pPr marL="1200150" lvl="1" indent="-742950">
              <a:buAutoNum type="arabicPeriod"/>
            </a:pPr>
            <a:r>
              <a:rPr lang="ru-RU" sz="3600" dirty="0" smtClean="0">
                <a:solidFill>
                  <a:srgbClr val="FFFF00"/>
                </a:solidFill>
              </a:rPr>
              <a:t>Придумывание сказок на каждый звук.                       </a:t>
            </a:r>
          </a:p>
          <a:p>
            <a:pPr marL="1200150" lvl="1" indent="-742950">
              <a:buAutoNum type="arabicPeriod"/>
            </a:pPr>
            <a:r>
              <a:rPr lang="ru-RU" sz="3600" dirty="0" smtClean="0">
                <a:solidFill>
                  <a:srgbClr val="FFFF00"/>
                </a:solidFill>
              </a:rPr>
              <a:t>Сказки – связки.     </a:t>
            </a:r>
          </a:p>
          <a:p>
            <a:pPr marL="457200" lvl="1" indent="0">
              <a:buNone/>
            </a:pPr>
            <a:endParaRPr lang="ru-RU" sz="3600" dirty="0" smtClean="0"/>
          </a:p>
          <a:p>
            <a:pPr marL="1200150" lvl="1" indent="-742950" algn="ctr">
              <a:buAutoNum type="arabicPeriod"/>
            </a:pP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692" y="3861048"/>
            <a:ext cx="21336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4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http://michutka.3dn.ru/79-2/6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528392" cy="1957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Объект 13" descr="http://michutka.3dn.ru/79-2/63.jpg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" r="5953" b="7144"/>
          <a:stretch/>
        </p:blipFill>
        <p:spPr bwMode="auto">
          <a:xfrm>
            <a:off x="4788025" y="1600200"/>
            <a:ext cx="3888431" cy="19857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http://michutka.3dn.ru/79-2/68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" b="-26336"/>
          <a:stretch/>
        </p:blipFill>
        <p:spPr bwMode="auto">
          <a:xfrm>
            <a:off x="611560" y="3861048"/>
            <a:ext cx="3528392" cy="31572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http://michutka.3dn.ru/79-2/7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3717032"/>
            <a:ext cx="3888432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Просодика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990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60358186"/>
              </p:ext>
            </p:extLst>
          </p:nvPr>
        </p:nvGraphicFramePr>
        <p:xfrm>
          <a:off x="395536" y="2420888"/>
          <a:ext cx="81122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Связная речь</a:t>
            </a: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129614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50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737828" y="1677787"/>
            <a:ext cx="7668344" cy="331236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78317" y="2227801"/>
            <a:ext cx="41873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за внимание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75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97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       </vt:lpstr>
      <vt:lpstr>Презентация PowerPoint</vt:lpstr>
      <vt:lpstr>Презентация PowerPoint</vt:lpstr>
      <vt:lpstr>Презентация PowerPoint</vt:lpstr>
      <vt:lpstr>Просодика</vt:lpstr>
      <vt:lpstr>Связная речь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Формирование навыков употребления предложно-падежных конструкций у дошкольников с общим недоразвитием речи.</dc:title>
  <dc:creator>Татьяна</dc:creator>
  <cp:lastModifiedBy>ольга котлубовская</cp:lastModifiedBy>
  <cp:revision>89</cp:revision>
  <dcterms:created xsi:type="dcterms:W3CDTF">2013-11-05T04:14:05Z</dcterms:created>
  <dcterms:modified xsi:type="dcterms:W3CDTF">2014-01-16T10:09:41Z</dcterms:modified>
</cp:coreProperties>
</file>