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3" r:id="rId6"/>
    <p:sldId id="264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6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145C2E-AF32-4DB2-A35D-1E7F1C37381F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11EA76-2AEE-4F3B-8CCB-4BABD975A5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нам слепить снеговика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Сначала слепим три комка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4572008" y="5786446"/>
            <a:ext cx="1500198" cy="150019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500306" y="6000760"/>
            <a:ext cx="1357322" cy="1285884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57232" y="6357950"/>
            <a:ext cx="928694" cy="85725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Затем поставим по порядку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2571744" y="6072198"/>
            <a:ext cx="1500198" cy="150019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714620" y="4929190"/>
            <a:ext cx="1214446" cy="114300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857496" y="4071934"/>
            <a:ext cx="928694" cy="85725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Ведро наденем</a:t>
            </a:r>
          </a:p>
          <a:p>
            <a:r>
              <a:rPr lang="ru-RU" dirty="0" smtClean="0"/>
              <a:t>Вставим </a:t>
            </a:r>
            <a:r>
              <a:rPr lang="ru-RU" dirty="0" smtClean="0"/>
              <a:t>ветки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2571744" y="6000760"/>
            <a:ext cx="1500198" cy="150019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714620" y="5000628"/>
            <a:ext cx="1214446" cy="107157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857496" y="4214810"/>
            <a:ext cx="928694" cy="85725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Трапеция 6"/>
          <p:cNvSpPr/>
          <p:nvPr/>
        </p:nvSpPr>
        <p:spPr>
          <a:xfrm>
            <a:off x="2928934" y="3786182"/>
            <a:ext cx="714380" cy="571504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Скругленная соединительная линия 8"/>
          <p:cNvCxnSpPr>
            <a:endCxn id="5" idx="2"/>
          </p:cNvCxnSpPr>
          <p:nvPr/>
        </p:nvCxnSpPr>
        <p:spPr>
          <a:xfrm>
            <a:off x="1928802" y="5143504"/>
            <a:ext cx="785818" cy="392909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11"/>
          <p:cNvCxnSpPr>
            <a:stCxn id="5" idx="6"/>
          </p:cNvCxnSpPr>
          <p:nvPr/>
        </p:nvCxnSpPr>
        <p:spPr>
          <a:xfrm flipV="1">
            <a:off x="3929066" y="5072067"/>
            <a:ext cx="857256" cy="464346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Добавим нос, глаза и рот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2571744" y="6000760"/>
            <a:ext cx="1500198" cy="150019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714620" y="5000628"/>
            <a:ext cx="1214446" cy="107157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857496" y="4286248"/>
            <a:ext cx="928694" cy="85725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Трапеция 6"/>
          <p:cNvSpPr/>
          <p:nvPr/>
        </p:nvSpPr>
        <p:spPr>
          <a:xfrm>
            <a:off x="2928934" y="3786182"/>
            <a:ext cx="714380" cy="571504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Скругленная соединительная линия 8"/>
          <p:cNvCxnSpPr>
            <a:endCxn id="5" idx="2"/>
          </p:cNvCxnSpPr>
          <p:nvPr/>
        </p:nvCxnSpPr>
        <p:spPr>
          <a:xfrm>
            <a:off x="1928802" y="5143504"/>
            <a:ext cx="785818" cy="392909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11"/>
          <p:cNvCxnSpPr>
            <a:stCxn id="5" idx="6"/>
          </p:cNvCxnSpPr>
          <p:nvPr/>
        </p:nvCxnSpPr>
        <p:spPr>
          <a:xfrm flipV="1">
            <a:off x="3929066" y="5072067"/>
            <a:ext cx="857256" cy="464346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12"/>
          <p:cNvSpPr/>
          <p:nvPr/>
        </p:nvSpPr>
        <p:spPr>
          <a:xfrm>
            <a:off x="3357562" y="4572000"/>
            <a:ext cx="357190" cy="214314"/>
          </a:xfrm>
          <a:prstGeom prst="triangle">
            <a:avLst/>
          </a:prstGeom>
          <a:solidFill>
            <a:srgbClr val="FF0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 flipH="1">
            <a:off x="3571876" y="4429124"/>
            <a:ext cx="142876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 flipH="1">
            <a:off x="3214686" y="4429124"/>
            <a:ext cx="142876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Дуга 20"/>
          <p:cNvSpPr/>
          <p:nvPr/>
        </p:nvSpPr>
        <p:spPr>
          <a:xfrm rot="11180021">
            <a:off x="3149075" y="4741286"/>
            <a:ext cx="857256" cy="214314"/>
          </a:xfrm>
          <a:prstGeom prst="arc">
            <a:avLst/>
          </a:prstGeom>
          <a:ln w="317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 снеговик наш оживёт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2571744" y="6000760"/>
            <a:ext cx="1500198" cy="1500198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714620" y="5000628"/>
            <a:ext cx="1214446" cy="107157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857496" y="4286248"/>
            <a:ext cx="928694" cy="85725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Трапеция 6"/>
          <p:cNvSpPr/>
          <p:nvPr/>
        </p:nvSpPr>
        <p:spPr>
          <a:xfrm>
            <a:off x="2928934" y="3786182"/>
            <a:ext cx="714380" cy="571504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Скругленная соединительная линия 8"/>
          <p:cNvCxnSpPr>
            <a:endCxn id="5" idx="2"/>
          </p:cNvCxnSpPr>
          <p:nvPr/>
        </p:nvCxnSpPr>
        <p:spPr>
          <a:xfrm>
            <a:off x="1928802" y="5143504"/>
            <a:ext cx="785818" cy="392909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11"/>
          <p:cNvCxnSpPr>
            <a:stCxn id="5" idx="6"/>
          </p:cNvCxnSpPr>
          <p:nvPr/>
        </p:nvCxnSpPr>
        <p:spPr>
          <a:xfrm flipV="1">
            <a:off x="3929066" y="5072067"/>
            <a:ext cx="857256" cy="464346"/>
          </a:xfrm>
          <a:prstGeom prst="curved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12"/>
          <p:cNvSpPr/>
          <p:nvPr/>
        </p:nvSpPr>
        <p:spPr>
          <a:xfrm>
            <a:off x="3357562" y="4643438"/>
            <a:ext cx="357190" cy="214314"/>
          </a:xfrm>
          <a:prstGeom prst="triangle">
            <a:avLst/>
          </a:prstGeom>
          <a:solidFill>
            <a:srgbClr val="FF0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 flipH="1">
            <a:off x="3643314" y="4500562"/>
            <a:ext cx="71438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 flipH="1">
            <a:off x="3214686" y="4500562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Дуга 20"/>
          <p:cNvSpPr/>
          <p:nvPr/>
        </p:nvSpPr>
        <p:spPr>
          <a:xfrm rot="11180021">
            <a:off x="3152454" y="4832946"/>
            <a:ext cx="857256" cy="214314"/>
          </a:xfrm>
          <a:prstGeom prst="arc">
            <a:avLst/>
          </a:prstGeom>
          <a:ln w="317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26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Как нам слепить снеговика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слепить снеговика</dc:title>
  <dc:creator>Пользователь</dc:creator>
  <cp:lastModifiedBy>Пользователь</cp:lastModifiedBy>
  <cp:revision>38</cp:revision>
  <dcterms:created xsi:type="dcterms:W3CDTF">2014-01-24T07:04:01Z</dcterms:created>
  <dcterms:modified xsi:type="dcterms:W3CDTF">2014-01-29T12:55:55Z</dcterms:modified>
</cp:coreProperties>
</file>