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32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79809-AF67-4C22-8DE4-E8A5C70D0C95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A49B3-FFBB-477D-B3F9-3268E33F02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84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1EB716C-FDC3-4302-A402-BEA12FFA3041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20A9D9-2F33-4CF4-AAD7-F00F038A743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716C-FDC3-4302-A402-BEA12FFA3041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A9D9-2F33-4CF4-AAD7-F00F038A743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716C-FDC3-4302-A402-BEA12FFA3041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0A9D9-2F33-4CF4-AAD7-F00F038A743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EB716C-FDC3-4302-A402-BEA12FFA3041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20A9D9-2F33-4CF4-AAD7-F00F038A743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716C-FDC3-4302-A402-BEA12FFA3041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20A9D9-2F33-4CF4-AAD7-F00F038A743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1EB716C-FDC3-4302-A402-BEA12FFA3041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20A9D9-2F33-4CF4-AAD7-F00F038A743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1EB716C-FDC3-4302-A402-BEA12FFA3041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20A9D9-2F33-4CF4-AAD7-F00F038A743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716C-FDC3-4302-A402-BEA12FFA3041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20A9D9-2F33-4CF4-AAD7-F00F038A743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716C-FDC3-4302-A402-BEA12FFA3041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20A9D9-2F33-4CF4-AAD7-F00F038A743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1EB716C-FDC3-4302-A402-BEA12FFA3041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20A9D9-2F33-4CF4-AAD7-F00F038A743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C1EB716C-FDC3-4302-A402-BEA12FFA3041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F220A9D9-2F33-4CF4-AAD7-F00F038A743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C1EB716C-FDC3-4302-A402-BEA12FFA3041}" type="datetimeFigureOut">
              <a:rPr lang="ru-RU" smtClean="0"/>
              <a:t>13.12.2013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F220A9D9-2F33-4CF4-AAD7-F00F038A743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509120"/>
            <a:ext cx="4013200" cy="122071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Выполнила  ученица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МБОУ </a:t>
            </a:r>
            <a:r>
              <a:rPr lang="ru-RU" dirty="0">
                <a:solidFill>
                  <a:schemeClr val="tx1"/>
                </a:solidFill>
              </a:rPr>
              <a:t>СОШ  №8  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5 </a:t>
            </a:r>
            <a:r>
              <a:rPr lang="ru-RU" dirty="0">
                <a:solidFill>
                  <a:schemeClr val="tx1"/>
                </a:solidFill>
              </a:rPr>
              <a:t>«А» класса              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Виноградова  </a:t>
            </a:r>
            <a:r>
              <a:rPr lang="ru-RU" dirty="0">
                <a:solidFill>
                  <a:schemeClr val="tx1"/>
                </a:solidFill>
              </a:rPr>
              <a:t>Анна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94832" cy="11032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Нечисти русских народных </a:t>
            </a:r>
            <a:br>
              <a:rPr lang="ru-RU" sz="2000" dirty="0" smtClean="0"/>
            </a:br>
            <a:r>
              <a:rPr lang="ru-RU" sz="2000" dirty="0" smtClean="0"/>
              <a:t>сказок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618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4984"/>
            <a:ext cx="3872214" cy="3312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Баба яга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1988840"/>
            <a:ext cx="457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Первоначально это было божество смерти: женщина со змеиным хвостом, которая стерегла вход в подземный мир и провожала души почивших в царство </a:t>
            </a:r>
            <a:r>
              <a:rPr lang="ru-RU" dirty="0" smtClean="0"/>
              <a:t>мертвых. </a:t>
            </a:r>
            <a:r>
              <a:rPr lang="ru-RU" dirty="0"/>
              <a:t>Не зря во всех сказках Баба-Яга играет очень важную роль, к ней порою прибегают герои как к последней надежде, последней помощнице - это бесспорные следы матриархата.</a:t>
            </a:r>
          </a:p>
          <a:p>
            <a:r>
              <a:rPr lang="ru-RU" dirty="0" smtClean="0"/>
              <a:t> </a:t>
            </a:r>
            <a:r>
              <a:rPr lang="ru-RU" dirty="0"/>
              <a:t>Раньше верили, что Баба-Яга может жить в любой деревне, маскируясь под обычную женщину: ухаживать за скотом, стряпать, воспитывать детей. В этом представления о ней сближаются с представлениями об обычных ведьмах.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566" y="2030404"/>
            <a:ext cx="2571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476672"/>
            <a:ext cx="4114800" cy="701040"/>
          </a:xfrm>
        </p:spPr>
        <p:txBody>
          <a:bodyPr/>
          <a:lstStyle/>
          <a:p>
            <a:r>
              <a:rPr lang="ru-RU" dirty="0" smtClean="0"/>
              <a:t>КОЩЕЙ -БЕССМЕРТНЫЙ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795742" y="1512462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Кощей Бессмертный — один из наиболее ярких сказочных </a:t>
            </a:r>
            <a:r>
              <a:rPr lang="ru-RU" dirty="0" smtClean="0"/>
              <a:t>персонажей. Образ </a:t>
            </a:r>
            <a:r>
              <a:rPr lang="ru-RU" dirty="0"/>
              <a:t>Кощея Бессмертного — это один из вариантов образа противника героя, без которого не могло бы состояться испытание, переводящее героя в новый этап его сказочного бытия. Образ Кощея, как и Бабы-Яги, имеет мифологическую основу, восходящую к глубокой древности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501" y="1606200"/>
            <a:ext cx="257175" cy="28575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72747"/>
            <a:ext cx="2952327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" y="2852936"/>
            <a:ext cx="3259104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3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7" y="2780927"/>
            <a:ext cx="3375419" cy="330254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ЗМЕЙ-ГОРЫНЫЧ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535488" y="1844824"/>
            <a:ext cx="46085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Многоголовость змея — непременная его черта. В разных сказках количество голов змея различается: их бывает 3, 5, 6, 7, 9, 12. </a:t>
            </a:r>
            <a:r>
              <a:rPr lang="ru-RU" sz="2000" dirty="0" smtClean="0"/>
              <a:t>В боль-</a:t>
            </a:r>
          </a:p>
          <a:p>
            <a:r>
              <a:rPr lang="ru-RU" sz="2000" dirty="0" smtClean="0"/>
              <a:t>шинстве </a:t>
            </a:r>
            <a:r>
              <a:rPr lang="ru-RU" sz="2000" dirty="0"/>
              <a:t>случаев у змея отмечается способность к полёту, но о крыльях его, как правило, ничего не говорится. </a:t>
            </a:r>
            <a:r>
              <a:rPr lang="ru-RU" sz="2000" dirty="0" smtClean="0"/>
              <a:t>Тело </a:t>
            </a:r>
            <a:r>
              <a:rPr lang="ru-RU" sz="2000" dirty="0"/>
              <a:t>змея в сказках не описывается, однако на лубочных картинках, изображающих змея, излюбленными деталями являются длинный хвост стрелой и когтистые </a:t>
            </a:r>
            <a:r>
              <a:rPr lang="ru-RU" dirty="0"/>
              <a:t>лапы.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041" y="1988840"/>
            <a:ext cx="2571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1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01855"/>
            <a:ext cx="3744416" cy="33550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ЛЕШИЕ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944216" cy="133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5" y="6272054"/>
            <a:ext cx="3619500" cy="428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2120" y="2319699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Леший - лесной дух, хозяин леса. Леший многолик, как и сам лес. Чаще всего леший изображается как дряхлый старик, одежда рваная "шиворот на выворот", левый ботинок на правой ноге, правый на левой ноге. Может представиться существом без одежды, покрытым шестью с рогами и копытами, может оборачиваться любыми растениями и животными.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45" y="2319699"/>
            <a:ext cx="2571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2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2936"/>
            <a:ext cx="3168352" cy="32308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КИКИМОРА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788024" y="2204864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Кикимора — персонаж, свойственный в основном </a:t>
            </a:r>
            <a:r>
              <a:rPr lang="ru-RU" dirty="0" err="1"/>
              <a:t>севернорусской</a:t>
            </a:r>
            <a:r>
              <a:rPr lang="ru-RU" dirty="0"/>
              <a:t> мифологической традиции. Ее представляли домовой хозяйкой и иногда — женой домового.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8024" y="4118644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Кикимора </a:t>
            </a:r>
            <a:r>
              <a:rPr lang="ru-RU" dirty="0"/>
              <a:t>предстает </a:t>
            </a:r>
            <a:r>
              <a:rPr lang="ru-RU" dirty="0" smtClean="0"/>
              <a:t> уродливой</a:t>
            </a:r>
            <a:r>
              <a:rPr lang="ru-RU" dirty="0"/>
              <a:t>, сгорбленной старухой, в лохмотьях, неряшливой, с распущенными волосами. Довольно часто ее изображали в бабьем кокошнике на голове.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00" y="1929311"/>
            <a:ext cx="352326" cy="2857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00" y="3832894"/>
            <a:ext cx="352326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4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322</TotalTime>
  <Words>362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BlackTie</vt:lpstr>
      <vt:lpstr>Нечисти русских народных  сказок</vt:lpstr>
      <vt:lpstr>Баба яга </vt:lpstr>
      <vt:lpstr>КОЩЕЙ -БЕССМЕРТНЫЙ</vt:lpstr>
      <vt:lpstr>ЗМЕЙ-ГОРЫНЫЧ</vt:lpstr>
      <vt:lpstr>ЛЕШИЕ</vt:lpstr>
      <vt:lpstr>КИКИМОРА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Нечисти русских народных  сказок</dc:title>
  <dc:creator>АННА</dc:creator>
  <cp:lastModifiedBy>Олька</cp:lastModifiedBy>
  <cp:revision>25</cp:revision>
  <dcterms:created xsi:type="dcterms:W3CDTF">2013-11-17T14:45:54Z</dcterms:created>
  <dcterms:modified xsi:type="dcterms:W3CDTF">2013-12-13T14:49:41Z</dcterms:modified>
</cp:coreProperties>
</file>