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76768-E8AB-4161-9EF2-0870E1F7B4F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4FD27D-CA76-411C-B0E0-98FF3FB997A9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Чудо-юдо</a:t>
          </a:r>
          <a:r>
            <a:rPr lang="ru-RU" dirty="0" smtClean="0"/>
            <a:t>»</a:t>
          </a:r>
          <a:endParaRPr lang="ru-RU" dirty="0"/>
        </a:p>
      </dgm:t>
    </dgm:pt>
    <dgm:pt modelId="{1272D3F8-2DC2-4ABE-BEB7-F46A908D9F91}" type="parTrans" cxnId="{3124F986-0C50-4618-9D4A-3935F840ADEB}">
      <dgm:prSet/>
      <dgm:spPr/>
      <dgm:t>
        <a:bodyPr/>
        <a:lstStyle/>
        <a:p>
          <a:endParaRPr lang="ru-RU"/>
        </a:p>
      </dgm:t>
    </dgm:pt>
    <dgm:pt modelId="{10D8FB50-1354-4B32-A83D-18A23A695954}" type="sibTrans" cxnId="{3124F986-0C50-4618-9D4A-3935F840ADEB}">
      <dgm:prSet/>
      <dgm:spPr/>
      <dgm:t>
        <a:bodyPr/>
        <a:lstStyle/>
        <a:p>
          <a:endParaRPr lang="ru-RU"/>
        </a:p>
      </dgm:t>
    </dgm:pt>
    <dgm:pt modelId="{D661C97C-3F9E-4F63-85BB-CC7F76D0733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Девиз:</a:t>
          </a:r>
          <a:r>
            <a:rPr lang="ru-RU" baseline="0" dirty="0" smtClean="0">
              <a:solidFill>
                <a:srgbClr val="002060"/>
              </a:solidFill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6BC94116-9A50-464D-94D2-0A71755D28A3}" type="parTrans" cxnId="{722B09D0-3077-4F21-89EA-1E0B7AC9924B}">
      <dgm:prSet/>
      <dgm:spPr/>
      <dgm:t>
        <a:bodyPr/>
        <a:lstStyle/>
        <a:p>
          <a:endParaRPr lang="ru-RU"/>
        </a:p>
      </dgm:t>
    </dgm:pt>
    <dgm:pt modelId="{37ED35AF-3110-46BA-9F20-F23A3F1B7EF6}" type="sibTrans" cxnId="{722B09D0-3077-4F21-89EA-1E0B7AC9924B}">
      <dgm:prSet/>
      <dgm:spPr/>
      <dgm:t>
        <a:bodyPr/>
        <a:lstStyle/>
        <a:p>
          <a:endParaRPr lang="ru-RU"/>
        </a:p>
      </dgm:t>
    </dgm:pt>
    <dgm:pt modelId="{C34717B7-D9F7-4AC1-9F5C-213044491608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«Удивительное рядом!»</a:t>
          </a:r>
          <a:endParaRPr lang="ru-RU" b="1" dirty="0">
            <a:solidFill>
              <a:srgbClr val="C00000"/>
            </a:solidFill>
          </a:endParaRPr>
        </a:p>
      </dgm:t>
    </dgm:pt>
    <dgm:pt modelId="{959A3D37-1F93-4033-8811-C303929A2925}" type="parTrans" cxnId="{E33FF528-0915-4714-AAE2-2956A324FD50}">
      <dgm:prSet/>
      <dgm:spPr/>
      <dgm:t>
        <a:bodyPr/>
        <a:lstStyle/>
        <a:p>
          <a:endParaRPr lang="ru-RU"/>
        </a:p>
      </dgm:t>
    </dgm:pt>
    <dgm:pt modelId="{82722A08-A8ED-4AF1-BE19-94E7242B6F80}" type="sibTrans" cxnId="{E33FF528-0915-4714-AAE2-2956A324FD50}">
      <dgm:prSet/>
      <dgm:spPr/>
      <dgm:t>
        <a:bodyPr/>
        <a:lstStyle/>
        <a:p>
          <a:endParaRPr lang="ru-RU"/>
        </a:p>
      </dgm:t>
    </dgm:pt>
    <dgm:pt modelId="{499C1DF3-8867-4E00-82CE-64D7EEC982B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«Потеха»</a:t>
          </a:r>
        </a:p>
        <a:p>
          <a:endParaRPr lang="ru-RU" dirty="0"/>
        </a:p>
      </dgm:t>
    </dgm:pt>
    <dgm:pt modelId="{A41783DD-612B-4CB8-9662-DE9466C46A53}" type="parTrans" cxnId="{8FAF8A56-5171-4CDE-820A-B00B39182A8C}">
      <dgm:prSet/>
      <dgm:spPr/>
      <dgm:t>
        <a:bodyPr/>
        <a:lstStyle/>
        <a:p>
          <a:endParaRPr lang="ru-RU"/>
        </a:p>
      </dgm:t>
    </dgm:pt>
    <dgm:pt modelId="{D1B7FD1E-C746-4508-A8E1-9F51DCF9555B}" type="sibTrans" cxnId="{8FAF8A56-5171-4CDE-820A-B00B39182A8C}">
      <dgm:prSet/>
      <dgm:spPr/>
      <dgm:t>
        <a:bodyPr/>
        <a:lstStyle/>
        <a:p>
          <a:endParaRPr lang="ru-RU"/>
        </a:p>
      </dgm:t>
    </dgm:pt>
    <dgm:pt modelId="{0EE579E0-E927-42B5-8BF2-0EA91B81F73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Девиз:</a:t>
          </a:r>
          <a:endParaRPr lang="ru-RU" dirty="0">
            <a:solidFill>
              <a:srgbClr val="002060"/>
            </a:solidFill>
          </a:endParaRPr>
        </a:p>
      </dgm:t>
    </dgm:pt>
    <dgm:pt modelId="{AF1BAA8D-5885-4C1B-96BE-05569DE345C2}" type="parTrans" cxnId="{085EEB4A-0DF4-4126-B3B1-FE793DC86B6C}">
      <dgm:prSet/>
      <dgm:spPr/>
      <dgm:t>
        <a:bodyPr/>
        <a:lstStyle/>
        <a:p>
          <a:endParaRPr lang="ru-RU"/>
        </a:p>
      </dgm:t>
    </dgm:pt>
    <dgm:pt modelId="{3096466D-BF26-49CB-8B1D-E678B9E7041E}" type="sibTrans" cxnId="{085EEB4A-0DF4-4126-B3B1-FE793DC86B6C}">
      <dgm:prSet/>
      <dgm:spPr/>
      <dgm:t>
        <a:bodyPr/>
        <a:lstStyle/>
        <a:p>
          <a:endParaRPr lang="ru-RU"/>
        </a:p>
      </dgm:t>
    </dgm:pt>
    <dgm:pt modelId="{5F7078DB-9799-43AD-AD5A-D90B4ACBD561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«Делу время, потехе час!»</a:t>
          </a:r>
          <a:endParaRPr lang="ru-RU" b="1" dirty="0">
            <a:solidFill>
              <a:srgbClr val="C00000"/>
            </a:solidFill>
          </a:endParaRPr>
        </a:p>
      </dgm:t>
    </dgm:pt>
    <dgm:pt modelId="{DD16D195-6052-410D-9D80-BF1AD3141957}" type="parTrans" cxnId="{8E4D0292-4514-4366-AB9A-9863F88FF8B4}">
      <dgm:prSet/>
      <dgm:spPr/>
      <dgm:t>
        <a:bodyPr/>
        <a:lstStyle/>
        <a:p>
          <a:endParaRPr lang="ru-RU"/>
        </a:p>
      </dgm:t>
    </dgm:pt>
    <dgm:pt modelId="{DAF00DB9-66BE-4C59-9CB5-D20D9F79FC8F}" type="sibTrans" cxnId="{8E4D0292-4514-4366-AB9A-9863F88FF8B4}">
      <dgm:prSet/>
      <dgm:spPr/>
      <dgm:t>
        <a:bodyPr/>
        <a:lstStyle/>
        <a:p>
          <a:endParaRPr lang="ru-RU"/>
        </a:p>
      </dgm:t>
    </dgm:pt>
    <dgm:pt modelId="{3AE34AA2-F2AA-4032-ACD3-39BE5F9117A3}" type="pres">
      <dgm:prSet presAssocID="{6FC76768-E8AB-4161-9EF2-0870E1F7B4FB}" presName="Name0" presStyleCnt="0">
        <dgm:presLayoutVars>
          <dgm:dir/>
          <dgm:animLvl val="lvl"/>
          <dgm:resizeHandles/>
        </dgm:presLayoutVars>
      </dgm:prSet>
      <dgm:spPr/>
    </dgm:pt>
    <dgm:pt modelId="{0CF75B71-E370-4685-999A-38510018B785}" type="pres">
      <dgm:prSet presAssocID="{A44FD27D-CA76-411C-B0E0-98FF3FB997A9}" presName="linNode" presStyleCnt="0"/>
      <dgm:spPr/>
    </dgm:pt>
    <dgm:pt modelId="{42CF2B68-BF1B-49B9-85D5-CFE2939C82A9}" type="pres">
      <dgm:prSet presAssocID="{A44FD27D-CA76-411C-B0E0-98FF3FB997A9}" presName="parentShp" presStyleLbl="node1" presStyleIdx="0" presStyleCnt="2">
        <dgm:presLayoutVars>
          <dgm:bulletEnabled val="1"/>
        </dgm:presLayoutVars>
      </dgm:prSet>
      <dgm:spPr/>
    </dgm:pt>
    <dgm:pt modelId="{0F6D8086-3CF9-4C43-8D76-B4CEF6025645}" type="pres">
      <dgm:prSet presAssocID="{A44FD27D-CA76-411C-B0E0-98FF3FB997A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94218-9AA9-4D49-8324-48E9022F684C}" type="pres">
      <dgm:prSet presAssocID="{10D8FB50-1354-4B32-A83D-18A23A695954}" presName="spacing" presStyleCnt="0"/>
      <dgm:spPr/>
    </dgm:pt>
    <dgm:pt modelId="{13E0F967-5CF7-42B5-9617-76083110A4D7}" type="pres">
      <dgm:prSet presAssocID="{499C1DF3-8867-4E00-82CE-64D7EEC982BB}" presName="linNode" presStyleCnt="0"/>
      <dgm:spPr/>
    </dgm:pt>
    <dgm:pt modelId="{D24FF0BB-BA82-444D-8A06-04D8C82BDDE9}" type="pres">
      <dgm:prSet presAssocID="{499C1DF3-8867-4E00-82CE-64D7EEC982BB}" presName="parentShp" presStyleLbl="node1" presStyleIdx="1" presStyleCnt="2">
        <dgm:presLayoutVars>
          <dgm:bulletEnabled val="1"/>
        </dgm:presLayoutVars>
      </dgm:prSet>
      <dgm:spPr/>
    </dgm:pt>
    <dgm:pt modelId="{AF4BCA8C-E630-4751-92E9-84541AB8A58C}" type="pres">
      <dgm:prSet presAssocID="{499C1DF3-8867-4E00-82CE-64D7EEC982B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5EEB4A-0DF4-4126-B3B1-FE793DC86B6C}" srcId="{499C1DF3-8867-4E00-82CE-64D7EEC982BB}" destId="{0EE579E0-E927-42B5-8BF2-0EA91B81F732}" srcOrd="0" destOrd="0" parTransId="{AF1BAA8D-5885-4C1B-96BE-05569DE345C2}" sibTransId="{3096466D-BF26-49CB-8B1D-E678B9E7041E}"/>
    <dgm:cxn modelId="{E653B3EB-AF02-4E1D-B094-37B8F667F771}" type="presOf" srcId="{5F7078DB-9799-43AD-AD5A-D90B4ACBD561}" destId="{AF4BCA8C-E630-4751-92E9-84541AB8A58C}" srcOrd="0" destOrd="1" presId="urn:microsoft.com/office/officeart/2005/8/layout/vList6"/>
    <dgm:cxn modelId="{AA52EC0E-82BD-4139-896B-75F3F56B3CCB}" type="presOf" srcId="{0EE579E0-E927-42B5-8BF2-0EA91B81F732}" destId="{AF4BCA8C-E630-4751-92E9-84541AB8A58C}" srcOrd="0" destOrd="0" presId="urn:microsoft.com/office/officeart/2005/8/layout/vList6"/>
    <dgm:cxn modelId="{8FAF8A56-5171-4CDE-820A-B00B39182A8C}" srcId="{6FC76768-E8AB-4161-9EF2-0870E1F7B4FB}" destId="{499C1DF3-8867-4E00-82CE-64D7EEC982BB}" srcOrd="1" destOrd="0" parTransId="{A41783DD-612B-4CB8-9662-DE9466C46A53}" sibTransId="{D1B7FD1E-C746-4508-A8E1-9F51DCF9555B}"/>
    <dgm:cxn modelId="{E0252C2D-CE46-4837-92BE-00C9FCFFB4A4}" type="presOf" srcId="{C34717B7-D9F7-4AC1-9F5C-213044491608}" destId="{0F6D8086-3CF9-4C43-8D76-B4CEF6025645}" srcOrd="0" destOrd="1" presId="urn:microsoft.com/office/officeart/2005/8/layout/vList6"/>
    <dgm:cxn modelId="{1941CE27-683A-4E92-AF12-9EB3821977BD}" type="presOf" srcId="{499C1DF3-8867-4E00-82CE-64D7EEC982BB}" destId="{D24FF0BB-BA82-444D-8A06-04D8C82BDDE9}" srcOrd="0" destOrd="0" presId="urn:microsoft.com/office/officeart/2005/8/layout/vList6"/>
    <dgm:cxn modelId="{8E4D0292-4514-4366-AB9A-9863F88FF8B4}" srcId="{499C1DF3-8867-4E00-82CE-64D7EEC982BB}" destId="{5F7078DB-9799-43AD-AD5A-D90B4ACBD561}" srcOrd="1" destOrd="0" parTransId="{DD16D195-6052-410D-9D80-BF1AD3141957}" sibTransId="{DAF00DB9-66BE-4C59-9CB5-D20D9F79FC8F}"/>
    <dgm:cxn modelId="{5FDA08DD-FE67-4367-8D3D-B2BBB2983952}" type="presOf" srcId="{A44FD27D-CA76-411C-B0E0-98FF3FB997A9}" destId="{42CF2B68-BF1B-49B9-85D5-CFE2939C82A9}" srcOrd="0" destOrd="0" presId="urn:microsoft.com/office/officeart/2005/8/layout/vList6"/>
    <dgm:cxn modelId="{EAD1AE7D-5E1C-48ED-A09F-D4C1FBAA7CEE}" type="presOf" srcId="{6FC76768-E8AB-4161-9EF2-0870E1F7B4FB}" destId="{3AE34AA2-F2AA-4032-ACD3-39BE5F9117A3}" srcOrd="0" destOrd="0" presId="urn:microsoft.com/office/officeart/2005/8/layout/vList6"/>
    <dgm:cxn modelId="{E33FF528-0915-4714-AAE2-2956A324FD50}" srcId="{A44FD27D-CA76-411C-B0E0-98FF3FB997A9}" destId="{C34717B7-D9F7-4AC1-9F5C-213044491608}" srcOrd="1" destOrd="0" parTransId="{959A3D37-1F93-4033-8811-C303929A2925}" sibTransId="{82722A08-A8ED-4AF1-BE19-94E7242B6F80}"/>
    <dgm:cxn modelId="{722B09D0-3077-4F21-89EA-1E0B7AC9924B}" srcId="{A44FD27D-CA76-411C-B0E0-98FF3FB997A9}" destId="{D661C97C-3F9E-4F63-85BB-CC7F76D0733E}" srcOrd="0" destOrd="0" parTransId="{6BC94116-9A50-464D-94D2-0A71755D28A3}" sibTransId="{37ED35AF-3110-46BA-9F20-F23A3F1B7EF6}"/>
    <dgm:cxn modelId="{3124F986-0C50-4618-9D4A-3935F840ADEB}" srcId="{6FC76768-E8AB-4161-9EF2-0870E1F7B4FB}" destId="{A44FD27D-CA76-411C-B0E0-98FF3FB997A9}" srcOrd="0" destOrd="0" parTransId="{1272D3F8-2DC2-4ABE-BEB7-F46A908D9F91}" sibTransId="{10D8FB50-1354-4B32-A83D-18A23A695954}"/>
    <dgm:cxn modelId="{C88AD54E-C881-4AC5-84F4-AFC8742AA51B}" type="presOf" srcId="{D661C97C-3F9E-4F63-85BB-CC7F76D0733E}" destId="{0F6D8086-3CF9-4C43-8D76-B4CEF6025645}" srcOrd="0" destOrd="0" presId="urn:microsoft.com/office/officeart/2005/8/layout/vList6"/>
    <dgm:cxn modelId="{68E9E495-6CCB-4B7F-A156-A248EA6063CA}" type="presParOf" srcId="{3AE34AA2-F2AA-4032-ACD3-39BE5F9117A3}" destId="{0CF75B71-E370-4685-999A-38510018B785}" srcOrd="0" destOrd="0" presId="urn:microsoft.com/office/officeart/2005/8/layout/vList6"/>
    <dgm:cxn modelId="{394D5C3C-E8BE-463F-93B7-80EF4FEE1E4D}" type="presParOf" srcId="{0CF75B71-E370-4685-999A-38510018B785}" destId="{42CF2B68-BF1B-49B9-85D5-CFE2939C82A9}" srcOrd="0" destOrd="0" presId="urn:microsoft.com/office/officeart/2005/8/layout/vList6"/>
    <dgm:cxn modelId="{FDBDB75F-635D-4827-8AE8-401C509F07F6}" type="presParOf" srcId="{0CF75B71-E370-4685-999A-38510018B785}" destId="{0F6D8086-3CF9-4C43-8D76-B4CEF6025645}" srcOrd="1" destOrd="0" presId="urn:microsoft.com/office/officeart/2005/8/layout/vList6"/>
    <dgm:cxn modelId="{38318E4E-AA25-4F3C-9B6D-7B48E605477D}" type="presParOf" srcId="{3AE34AA2-F2AA-4032-ACD3-39BE5F9117A3}" destId="{4F794218-9AA9-4D49-8324-48E9022F684C}" srcOrd="1" destOrd="0" presId="urn:microsoft.com/office/officeart/2005/8/layout/vList6"/>
    <dgm:cxn modelId="{A68CAFA1-7F26-4614-8AE4-8A0C20AB4453}" type="presParOf" srcId="{3AE34AA2-F2AA-4032-ACD3-39BE5F9117A3}" destId="{13E0F967-5CF7-42B5-9617-76083110A4D7}" srcOrd="2" destOrd="0" presId="urn:microsoft.com/office/officeart/2005/8/layout/vList6"/>
    <dgm:cxn modelId="{121462FF-DAAC-4CA4-ACDB-50D7E4D680EC}" type="presParOf" srcId="{13E0F967-5CF7-42B5-9617-76083110A4D7}" destId="{D24FF0BB-BA82-444D-8A06-04D8C82BDDE9}" srcOrd="0" destOrd="0" presId="urn:microsoft.com/office/officeart/2005/8/layout/vList6"/>
    <dgm:cxn modelId="{5A01CBEE-B121-43E2-A781-B9D1A3076892}" type="presParOf" srcId="{13E0F967-5CF7-42B5-9617-76083110A4D7}" destId="{AF4BCA8C-E630-4751-92E9-84541AB8A5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CFFDB-7AD7-4873-B4AE-62B2D937519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9A497A-F6BF-4BAB-96D9-73155417235E}">
      <dgm:prSet phldrT="[Текст]" custT="1"/>
      <dgm:spPr/>
      <dgm:t>
        <a:bodyPr/>
        <a:lstStyle/>
        <a:p>
          <a:r>
            <a:rPr lang="ru-RU" sz="2400" b="1" dirty="0" smtClean="0"/>
            <a:t>Фольклор</a:t>
          </a:r>
          <a:endParaRPr lang="ru-RU" sz="2400" b="1" dirty="0"/>
        </a:p>
      </dgm:t>
    </dgm:pt>
    <dgm:pt modelId="{FEF90EE7-A272-4181-8A48-B0A08E8FD29E}" type="parTrans" cxnId="{3DEC134E-69C5-4491-8D73-9C0399CF35F6}">
      <dgm:prSet/>
      <dgm:spPr/>
      <dgm:t>
        <a:bodyPr/>
        <a:lstStyle/>
        <a:p>
          <a:endParaRPr lang="ru-RU"/>
        </a:p>
      </dgm:t>
    </dgm:pt>
    <dgm:pt modelId="{9C94D938-0A15-4579-89C2-313447700BA9}" type="sibTrans" cxnId="{3DEC134E-69C5-4491-8D73-9C0399CF35F6}">
      <dgm:prSet/>
      <dgm:spPr/>
      <dgm:t>
        <a:bodyPr/>
        <a:lstStyle/>
        <a:p>
          <a:endParaRPr lang="ru-RU"/>
        </a:p>
      </dgm:t>
    </dgm:pt>
    <dgm:pt modelId="{79180F55-B848-430D-B5AF-B0629DE5724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75000"/>
                </a:schemeClr>
              </a:solidFill>
            </a:rPr>
            <a:t>Загадки</a:t>
          </a:r>
          <a:endParaRPr lang="ru-RU" sz="2400" b="1" dirty="0">
            <a:solidFill>
              <a:schemeClr val="accent6">
                <a:lumMod val="75000"/>
              </a:schemeClr>
            </a:solidFill>
          </a:endParaRPr>
        </a:p>
      </dgm:t>
    </dgm:pt>
    <dgm:pt modelId="{23308F33-9CA8-424E-AF88-52517EB4636A}" type="parTrans" cxnId="{75311F59-850E-4AB0-A35E-8009D94B4089}">
      <dgm:prSet/>
      <dgm:spPr/>
      <dgm:t>
        <a:bodyPr/>
        <a:lstStyle/>
        <a:p>
          <a:endParaRPr lang="ru-RU"/>
        </a:p>
      </dgm:t>
    </dgm:pt>
    <dgm:pt modelId="{0D12715D-C694-4DE5-BE7C-07861ECBBA0D}" type="sibTrans" cxnId="{75311F59-850E-4AB0-A35E-8009D94B4089}">
      <dgm:prSet/>
      <dgm:spPr/>
      <dgm:t>
        <a:bodyPr/>
        <a:lstStyle/>
        <a:p>
          <a:endParaRPr lang="ru-RU"/>
        </a:p>
      </dgm:t>
    </dgm:pt>
    <dgm:pt modelId="{AF0C929F-E10E-4394-A7A9-9695AFF32EE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>
                  <a:lumMod val="65000"/>
                  <a:lumOff val="35000"/>
                </a:schemeClr>
              </a:solidFill>
            </a:rPr>
            <a:t>Пословицы</a:t>
          </a:r>
          <a:endParaRPr lang="ru-RU" sz="2400" b="1" dirty="0">
            <a:solidFill>
              <a:schemeClr val="bg1">
                <a:lumMod val="65000"/>
                <a:lumOff val="35000"/>
              </a:schemeClr>
            </a:solidFill>
          </a:endParaRPr>
        </a:p>
      </dgm:t>
    </dgm:pt>
    <dgm:pt modelId="{BD2B9131-AB55-443F-A789-81DA2DAC3469}" type="parTrans" cxnId="{D7ACAC45-86B5-40AA-9EEA-9AD83C2A1D31}">
      <dgm:prSet/>
      <dgm:spPr/>
      <dgm:t>
        <a:bodyPr/>
        <a:lstStyle/>
        <a:p>
          <a:endParaRPr lang="ru-RU"/>
        </a:p>
      </dgm:t>
    </dgm:pt>
    <dgm:pt modelId="{2689E204-2510-43FA-8D0E-7B97D2D81F43}" type="sibTrans" cxnId="{D7ACAC45-86B5-40AA-9EEA-9AD83C2A1D31}">
      <dgm:prSet/>
      <dgm:spPr/>
      <dgm:t>
        <a:bodyPr/>
        <a:lstStyle/>
        <a:p>
          <a:endParaRPr lang="ru-RU"/>
        </a:p>
      </dgm:t>
    </dgm:pt>
    <dgm:pt modelId="{B1A63E10-9FE6-4931-BB51-94208FDEB9D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</a:rPr>
            <a:t>Поговорки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8F288823-9DD0-4D87-9D52-759076242090}" type="parTrans" cxnId="{A8EBFF15-EE5B-45E0-B9D4-500BF9134131}">
      <dgm:prSet/>
      <dgm:spPr/>
      <dgm:t>
        <a:bodyPr/>
        <a:lstStyle/>
        <a:p>
          <a:endParaRPr lang="ru-RU"/>
        </a:p>
      </dgm:t>
    </dgm:pt>
    <dgm:pt modelId="{52DAADE1-D8AD-4EAA-8F15-96AB7ED0C80D}" type="sibTrans" cxnId="{A8EBFF15-EE5B-45E0-B9D4-500BF9134131}">
      <dgm:prSet/>
      <dgm:spPr/>
      <dgm:t>
        <a:bodyPr/>
        <a:lstStyle/>
        <a:p>
          <a:endParaRPr lang="ru-RU"/>
        </a:p>
      </dgm:t>
    </dgm:pt>
    <dgm:pt modelId="{7A7B7627-56A4-4FD6-99B2-D697F2FD00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Сказки</a:t>
          </a:r>
          <a:endParaRPr lang="ru-RU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E89F297C-7839-40BB-B64D-63391382CB31}" type="parTrans" cxnId="{B620B5A9-C8CB-4D4D-A755-847A650DB0D2}">
      <dgm:prSet/>
      <dgm:spPr/>
      <dgm:t>
        <a:bodyPr/>
        <a:lstStyle/>
        <a:p>
          <a:endParaRPr lang="ru-RU"/>
        </a:p>
      </dgm:t>
    </dgm:pt>
    <dgm:pt modelId="{3BD1988A-B51B-401E-803A-F932E500CF71}" type="sibTrans" cxnId="{B620B5A9-C8CB-4D4D-A755-847A650DB0D2}">
      <dgm:prSet/>
      <dgm:spPr/>
      <dgm:t>
        <a:bodyPr/>
        <a:lstStyle/>
        <a:p>
          <a:endParaRPr lang="ru-RU"/>
        </a:p>
      </dgm:t>
    </dgm:pt>
    <dgm:pt modelId="{9402360B-17CE-4C4E-8592-96110044291E}" type="pres">
      <dgm:prSet presAssocID="{B84CFFDB-7AD7-4873-B4AE-62B2D9375197}" presName="cycle" presStyleCnt="0">
        <dgm:presLayoutVars>
          <dgm:dir/>
          <dgm:resizeHandles val="exact"/>
        </dgm:presLayoutVars>
      </dgm:prSet>
      <dgm:spPr/>
    </dgm:pt>
    <dgm:pt modelId="{8FC558D6-5E2A-4F81-8DE7-1589400A026B}" type="pres">
      <dgm:prSet presAssocID="{B39A497A-F6BF-4BAB-96D9-73155417235E}" presName="node" presStyleLbl="node1" presStyleIdx="0" presStyleCnt="5" custScaleX="171124">
        <dgm:presLayoutVars>
          <dgm:bulletEnabled val="1"/>
        </dgm:presLayoutVars>
      </dgm:prSet>
      <dgm:spPr/>
    </dgm:pt>
    <dgm:pt modelId="{7891E642-C193-4FCA-BC99-D6237877560C}" type="pres">
      <dgm:prSet presAssocID="{B39A497A-F6BF-4BAB-96D9-73155417235E}" presName="spNode" presStyleCnt="0"/>
      <dgm:spPr/>
    </dgm:pt>
    <dgm:pt modelId="{F149DC14-3981-4061-98A5-094A41769573}" type="pres">
      <dgm:prSet presAssocID="{9C94D938-0A15-4579-89C2-313447700BA9}" presName="sibTrans" presStyleLbl="sibTrans1D1" presStyleIdx="0" presStyleCnt="5"/>
      <dgm:spPr/>
    </dgm:pt>
    <dgm:pt modelId="{32FAE0F0-7EE2-4A34-B0DE-270A9DB582AD}" type="pres">
      <dgm:prSet presAssocID="{79180F55-B848-430D-B5AF-B0629DE57247}" presName="node" presStyleLbl="node1" presStyleIdx="1" presStyleCnt="5" custScaleX="142811">
        <dgm:presLayoutVars>
          <dgm:bulletEnabled val="1"/>
        </dgm:presLayoutVars>
      </dgm:prSet>
      <dgm:spPr/>
    </dgm:pt>
    <dgm:pt modelId="{01C781F7-D800-4319-BE2E-51EE4B98D49D}" type="pres">
      <dgm:prSet presAssocID="{79180F55-B848-430D-B5AF-B0629DE57247}" presName="spNode" presStyleCnt="0"/>
      <dgm:spPr/>
    </dgm:pt>
    <dgm:pt modelId="{1DECB449-A615-419A-AC67-BD120E4B05C2}" type="pres">
      <dgm:prSet presAssocID="{0D12715D-C694-4DE5-BE7C-07861ECBBA0D}" presName="sibTrans" presStyleLbl="sibTrans1D1" presStyleIdx="1" presStyleCnt="5"/>
      <dgm:spPr/>
    </dgm:pt>
    <dgm:pt modelId="{226C52D0-5592-4DA4-AAF9-D26FBDEFE210}" type="pres">
      <dgm:prSet presAssocID="{AF0C929F-E10E-4394-A7A9-9695AFF32EE9}" presName="node" presStyleLbl="node1" presStyleIdx="2" presStyleCnt="5" custScaleX="169259" custRadScaleRad="131262" custRadScaleInc="-64536">
        <dgm:presLayoutVars>
          <dgm:bulletEnabled val="1"/>
        </dgm:presLayoutVars>
      </dgm:prSet>
      <dgm:spPr/>
    </dgm:pt>
    <dgm:pt modelId="{5450C380-90C9-4854-858E-ABD9FDDEF3E7}" type="pres">
      <dgm:prSet presAssocID="{AF0C929F-E10E-4394-A7A9-9695AFF32EE9}" presName="spNode" presStyleCnt="0"/>
      <dgm:spPr/>
    </dgm:pt>
    <dgm:pt modelId="{0437FDC6-BA8B-4444-A3F9-304E38F7B457}" type="pres">
      <dgm:prSet presAssocID="{2689E204-2510-43FA-8D0E-7B97D2D81F43}" presName="sibTrans" presStyleLbl="sibTrans1D1" presStyleIdx="2" presStyleCnt="5"/>
      <dgm:spPr/>
    </dgm:pt>
    <dgm:pt modelId="{0B02F12D-A693-4117-9F94-0F3DAD29942B}" type="pres">
      <dgm:prSet presAssocID="{B1A63E10-9FE6-4931-BB51-94208FDEB9DB}" presName="node" presStyleLbl="node1" presStyleIdx="3" presStyleCnt="5" custScaleX="149192" custRadScaleRad="107456" custRadScaleInc="18674">
        <dgm:presLayoutVars>
          <dgm:bulletEnabled val="1"/>
        </dgm:presLayoutVars>
      </dgm:prSet>
      <dgm:spPr/>
    </dgm:pt>
    <dgm:pt modelId="{19FB105C-64D4-4650-A0F0-44A07DFFBD3B}" type="pres">
      <dgm:prSet presAssocID="{B1A63E10-9FE6-4931-BB51-94208FDEB9DB}" presName="spNode" presStyleCnt="0"/>
      <dgm:spPr/>
    </dgm:pt>
    <dgm:pt modelId="{CE0DEDD6-0F24-4D5E-BCF9-F1717EA916AC}" type="pres">
      <dgm:prSet presAssocID="{52DAADE1-D8AD-4EAA-8F15-96AB7ED0C80D}" presName="sibTrans" presStyleLbl="sibTrans1D1" presStyleIdx="3" presStyleCnt="5"/>
      <dgm:spPr/>
    </dgm:pt>
    <dgm:pt modelId="{677270D9-DCDD-4171-93CE-62A4EBBEB0EB}" type="pres">
      <dgm:prSet presAssocID="{7A7B7627-56A4-4FD6-99B2-D697F2FD00BC}" presName="node" presStyleLbl="node1" presStyleIdx="4" presStyleCnt="5">
        <dgm:presLayoutVars>
          <dgm:bulletEnabled val="1"/>
        </dgm:presLayoutVars>
      </dgm:prSet>
      <dgm:spPr/>
    </dgm:pt>
    <dgm:pt modelId="{C2F8A442-B92C-4DEA-9F33-2C1336C359C3}" type="pres">
      <dgm:prSet presAssocID="{7A7B7627-56A4-4FD6-99B2-D697F2FD00BC}" presName="spNode" presStyleCnt="0"/>
      <dgm:spPr/>
    </dgm:pt>
    <dgm:pt modelId="{7C0CCCC9-4242-47C7-89E0-947B06FFD55A}" type="pres">
      <dgm:prSet presAssocID="{3BD1988A-B51B-401E-803A-F932E500CF71}" presName="sibTrans" presStyleLbl="sibTrans1D1" presStyleIdx="4" presStyleCnt="5"/>
      <dgm:spPr/>
    </dgm:pt>
  </dgm:ptLst>
  <dgm:cxnLst>
    <dgm:cxn modelId="{D7ACAC45-86B5-40AA-9EEA-9AD83C2A1D31}" srcId="{B84CFFDB-7AD7-4873-B4AE-62B2D9375197}" destId="{AF0C929F-E10E-4394-A7A9-9695AFF32EE9}" srcOrd="2" destOrd="0" parTransId="{BD2B9131-AB55-443F-A789-81DA2DAC3469}" sibTransId="{2689E204-2510-43FA-8D0E-7B97D2D81F43}"/>
    <dgm:cxn modelId="{BC5B87EE-EAAC-4E44-A599-939501A0D56B}" type="presOf" srcId="{9C94D938-0A15-4579-89C2-313447700BA9}" destId="{F149DC14-3981-4061-98A5-094A41769573}" srcOrd="0" destOrd="0" presId="urn:microsoft.com/office/officeart/2005/8/layout/cycle5"/>
    <dgm:cxn modelId="{0AD675C0-B3C1-4C8C-9FE3-C0C1A8438835}" type="presOf" srcId="{7A7B7627-56A4-4FD6-99B2-D697F2FD00BC}" destId="{677270D9-DCDD-4171-93CE-62A4EBBEB0EB}" srcOrd="0" destOrd="0" presId="urn:microsoft.com/office/officeart/2005/8/layout/cycle5"/>
    <dgm:cxn modelId="{0C94F641-63B9-468A-9EE1-1AD07323911D}" type="presOf" srcId="{0D12715D-C694-4DE5-BE7C-07861ECBBA0D}" destId="{1DECB449-A615-419A-AC67-BD120E4B05C2}" srcOrd="0" destOrd="0" presId="urn:microsoft.com/office/officeart/2005/8/layout/cycle5"/>
    <dgm:cxn modelId="{E2DBC926-0A28-4CAA-BE0E-AA6F8B6678A9}" type="presOf" srcId="{AF0C929F-E10E-4394-A7A9-9695AFF32EE9}" destId="{226C52D0-5592-4DA4-AAF9-D26FBDEFE210}" srcOrd="0" destOrd="0" presId="urn:microsoft.com/office/officeart/2005/8/layout/cycle5"/>
    <dgm:cxn modelId="{D16417D7-40DF-48A0-9CE0-2C44D10D4B76}" type="presOf" srcId="{B84CFFDB-7AD7-4873-B4AE-62B2D9375197}" destId="{9402360B-17CE-4C4E-8592-96110044291E}" srcOrd="0" destOrd="0" presId="urn:microsoft.com/office/officeart/2005/8/layout/cycle5"/>
    <dgm:cxn modelId="{B620B5A9-C8CB-4D4D-A755-847A650DB0D2}" srcId="{B84CFFDB-7AD7-4873-B4AE-62B2D9375197}" destId="{7A7B7627-56A4-4FD6-99B2-D697F2FD00BC}" srcOrd="4" destOrd="0" parTransId="{E89F297C-7839-40BB-B64D-63391382CB31}" sibTransId="{3BD1988A-B51B-401E-803A-F932E500CF71}"/>
    <dgm:cxn modelId="{F07ABDA5-FE25-40C5-A271-5ABE73A2D0AD}" type="presOf" srcId="{3BD1988A-B51B-401E-803A-F932E500CF71}" destId="{7C0CCCC9-4242-47C7-89E0-947B06FFD55A}" srcOrd="0" destOrd="0" presId="urn:microsoft.com/office/officeart/2005/8/layout/cycle5"/>
    <dgm:cxn modelId="{032B5DE7-D384-4023-B1CF-D03496B99FC1}" type="presOf" srcId="{52DAADE1-D8AD-4EAA-8F15-96AB7ED0C80D}" destId="{CE0DEDD6-0F24-4D5E-BCF9-F1717EA916AC}" srcOrd="0" destOrd="0" presId="urn:microsoft.com/office/officeart/2005/8/layout/cycle5"/>
    <dgm:cxn modelId="{A8EBFF15-EE5B-45E0-B9D4-500BF9134131}" srcId="{B84CFFDB-7AD7-4873-B4AE-62B2D9375197}" destId="{B1A63E10-9FE6-4931-BB51-94208FDEB9DB}" srcOrd="3" destOrd="0" parTransId="{8F288823-9DD0-4D87-9D52-759076242090}" sibTransId="{52DAADE1-D8AD-4EAA-8F15-96AB7ED0C80D}"/>
    <dgm:cxn modelId="{DD09E472-CE10-4C99-823B-AE7E7F3B08C8}" type="presOf" srcId="{79180F55-B848-430D-B5AF-B0629DE57247}" destId="{32FAE0F0-7EE2-4A34-B0DE-270A9DB582AD}" srcOrd="0" destOrd="0" presId="urn:microsoft.com/office/officeart/2005/8/layout/cycle5"/>
    <dgm:cxn modelId="{643FCCD9-E25B-449A-BF2D-3C9CCBB7CCC5}" type="presOf" srcId="{2689E204-2510-43FA-8D0E-7B97D2D81F43}" destId="{0437FDC6-BA8B-4444-A3F9-304E38F7B457}" srcOrd="0" destOrd="0" presId="urn:microsoft.com/office/officeart/2005/8/layout/cycle5"/>
    <dgm:cxn modelId="{372F6104-E784-4E16-873F-0316798D1993}" type="presOf" srcId="{B39A497A-F6BF-4BAB-96D9-73155417235E}" destId="{8FC558D6-5E2A-4F81-8DE7-1589400A026B}" srcOrd="0" destOrd="0" presId="urn:microsoft.com/office/officeart/2005/8/layout/cycle5"/>
    <dgm:cxn modelId="{42940DF5-99E0-40CD-B75B-A0BB901AC3D5}" type="presOf" srcId="{B1A63E10-9FE6-4931-BB51-94208FDEB9DB}" destId="{0B02F12D-A693-4117-9F94-0F3DAD29942B}" srcOrd="0" destOrd="0" presId="urn:microsoft.com/office/officeart/2005/8/layout/cycle5"/>
    <dgm:cxn modelId="{75311F59-850E-4AB0-A35E-8009D94B4089}" srcId="{B84CFFDB-7AD7-4873-B4AE-62B2D9375197}" destId="{79180F55-B848-430D-B5AF-B0629DE57247}" srcOrd="1" destOrd="0" parTransId="{23308F33-9CA8-424E-AF88-52517EB4636A}" sibTransId="{0D12715D-C694-4DE5-BE7C-07861ECBBA0D}"/>
    <dgm:cxn modelId="{3DEC134E-69C5-4491-8D73-9C0399CF35F6}" srcId="{B84CFFDB-7AD7-4873-B4AE-62B2D9375197}" destId="{B39A497A-F6BF-4BAB-96D9-73155417235E}" srcOrd="0" destOrd="0" parTransId="{FEF90EE7-A272-4181-8A48-B0A08E8FD29E}" sibTransId="{9C94D938-0A15-4579-89C2-313447700BA9}"/>
    <dgm:cxn modelId="{A1D6393A-9F60-41AF-83B5-A1C5EBE9A043}" type="presParOf" srcId="{9402360B-17CE-4C4E-8592-96110044291E}" destId="{8FC558D6-5E2A-4F81-8DE7-1589400A026B}" srcOrd="0" destOrd="0" presId="urn:microsoft.com/office/officeart/2005/8/layout/cycle5"/>
    <dgm:cxn modelId="{AD23662B-C92B-490E-B082-0F0478C17BC9}" type="presParOf" srcId="{9402360B-17CE-4C4E-8592-96110044291E}" destId="{7891E642-C193-4FCA-BC99-D6237877560C}" srcOrd="1" destOrd="0" presId="urn:microsoft.com/office/officeart/2005/8/layout/cycle5"/>
    <dgm:cxn modelId="{8B1CD237-E9DC-412B-A645-193857BD5F2D}" type="presParOf" srcId="{9402360B-17CE-4C4E-8592-96110044291E}" destId="{F149DC14-3981-4061-98A5-094A41769573}" srcOrd="2" destOrd="0" presId="urn:microsoft.com/office/officeart/2005/8/layout/cycle5"/>
    <dgm:cxn modelId="{844A34FA-FE25-46AB-ADA1-9B7488AFF44E}" type="presParOf" srcId="{9402360B-17CE-4C4E-8592-96110044291E}" destId="{32FAE0F0-7EE2-4A34-B0DE-270A9DB582AD}" srcOrd="3" destOrd="0" presId="urn:microsoft.com/office/officeart/2005/8/layout/cycle5"/>
    <dgm:cxn modelId="{C270B2E3-2D11-4699-8C4B-D6F9725837E7}" type="presParOf" srcId="{9402360B-17CE-4C4E-8592-96110044291E}" destId="{01C781F7-D800-4319-BE2E-51EE4B98D49D}" srcOrd="4" destOrd="0" presId="urn:microsoft.com/office/officeart/2005/8/layout/cycle5"/>
    <dgm:cxn modelId="{4101769E-FE91-404D-9F45-A3FEF9CB3957}" type="presParOf" srcId="{9402360B-17CE-4C4E-8592-96110044291E}" destId="{1DECB449-A615-419A-AC67-BD120E4B05C2}" srcOrd="5" destOrd="0" presId="urn:microsoft.com/office/officeart/2005/8/layout/cycle5"/>
    <dgm:cxn modelId="{094DE749-A49F-43E6-8CBC-2EEB19A17683}" type="presParOf" srcId="{9402360B-17CE-4C4E-8592-96110044291E}" destId="{226C52D0-5592-4DA4-AAF9-D26FBDEFE210}" srcOrd="6" destOrd="0" presId="urn:microsoft.com/office/officeart/2005/8/layout/cycle5"/>
    <dgm:cxn modelId="{DEAADA28-C19E-426D-B1E0-F305A9486D05}" type="presParOf" srcId="{9402360B-17CE-4C4E-8592-96110044291E}" destId="{5450C380-90C9-4854-858E-ABD9FDDEF3E7}" srcOrd="7" destOrd="0" presId="urn:microsoft.com/office/officeart/2005/8/layout/cycle5"/>
    <dgm:cxn modelId="{930DE9D9-8E86-4954-AFC6-27BFB6068D8F}" type="presParOf" srcId="{9402360B-17CE-4C4E-8592-96110044291E}" destId="{0437FDC6-BA8B-4444-A3F9-304E38F7B457}" srcOrd="8" destOrd="0" presId="urn:microsoft.com/office/officeart/2005/8/layout/cycle5"/>
    <dgm:cxn modelId="{CA9CE35F-48AD-409D-8D7C-69D0C6B31F1B}" type="presParOf" srcId="{9402360B-17CE-4C4E-8592-96110044291E}" destId="{0B02F12D-A693-4117-9F94-0F3DAD29942B}" srcOrd="9" destOrd="0" presId="urn:microsoft.com/office/officeart/2005/8/layout/cycle5"/>
    <dgm:cxn modelId="{5E7BED04-2378-4E0D-A229-B590AA4DC6B0}" type="presParOf" srcId="{9402360B-17CE-4C4E-8592-96110044291E}" destId="{19FB105C-64D4-4650-A0F0-44A07DFFBD3B}" srcOrd="10" destOrd="0" presId="urn:microsoft.com/office/officeart/2005/8/layout/cycle5"/>
    <dgm:cxn modelId="{7F88260D-1F16-4616-8C13-CC67341611B9}" type="presParOf" srcId="{9402360B-17CE-4C4E-8592-96110044291E}" destId="{CE0DEDD6-0F24-4D5E-BCF9-F1717EA916AC}" srcOrd="11" destOrd="0" presId="urn:microsoft.com/office/officeart/2005/8/layout/cycle5"/>
    <dgm:cxn modelId="{80868D60-7285-4207-A1C1-C4ED06709EDB}" type="presParOf" srcId="{9402360B-17CE-4C4E-8592-96110044291E}" destId="{677270D9-DCDD-4171-93CE-62A4EBBEB0EB}" srcOrd="12" destOrd="0" presId="urn:microsoft.com/office/officeart/2005/8/layout/cycle5"/>
    <dgm:cxn modelId="{3C78D201-4F50-489A-BDA2-CA62C68AFECB}" type="presParOf" srcId="{9402360B-17CE-4C4E-8592-96110044291E}" destId="{C2F8A442-B92C-4DEA-9F33-2C1336C359C3}" srcOrd="13" destOrd="0" presId="urn:microsoft.com/office/officeart/2005/8/layout/cycle5"/>
    <dgm:cxn modelId="{1A46F85D-C926-48AA-83A7-CC8032022B36}" type="presParOf" srcId="{9402360B-17CE-4C4E-8592-96110044291E}" destId="{7C0CCCC9-4242-47C7-89E0-947B06FFD55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6D8086-3CF9-4C43-8D76-B4CEF6025645}">
      <dsp:nvSpPr>
        <dsp:cNvPr id="0" name=""/>
        <dsp:cNvSpPr/>
      </dsp:nvSpPr>
      <dsp:spPr>
        <a:xfrm>
          <a:off x="3291839" y="558"/>
          <a:ext cx="4937760" cy="2176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solidFill>
                <a:srgbClr val="002060"/>
              </a:solidFill>
            </a:rPr>
            <a:t>Девиз:</a:t>
          </a:r>
          <a:r>
            <a:rPr lang="ru-RU" sz="3000" kern="1200" baseline="0" dirty="0" smtClean="0">
              <a:solidFill>
                <a:srgbClr val="002060"/>
              </a:solidFill>
            </a:rPr>
            <a:t> </a:t>
          </a:r>
          <a:endParaRPr lang="ru-RU" sz="3000" kern="1200" dirty="0">
            <a:solidFill>
              <a:srgbClr val="00206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rgbClr val="C00000"/>
              </a:solidFill>
            </a:rPr>
            <a:t>«Удивительное рядом!»</a:t>
          </a:r>
          <a:endParaRPr lang="ru-RU" sz="3000" b="1" kern="1200" dirty="0">
            <a:solidFill>
              <a:srgbClr val="C00000"/>
            </a:solidFill>
          </a:endParaRPr>
        </a:p>
      </dsp:txBody>
      <dsp:txXfrm>
        <a:off x="3291839" y="558"/>
        <a:ext cx="4937760" cy="2176611"/>
      </dsp:txXfrm>
    </dsp:sp>
    <dsp:sp modelId="{42CF2B68-BF1B-49B9-85D5-CFE2939C82A9}">
      <dsp:nvSpPr>
        <dsp:cNvPr id="0" name=""/>
        <dsp:cNvSpPr/>
      </dsp:nvSpPr>
      <dsp:spPr>
        <a:xfrm>
          <a:off x="0" y="558"/>
          <a:ext cx="3291840" cy="2176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«</a:t>
          </a:r>
          <a:r>
            <a:rPr lang="ru-RU" sz="3400" kern="1200" dirty="0" err="1" smtClean="0"/>
            <a:t>Чудо-юдо</a:t>
          </a:r>
          <a:r>
            <a:rPr lang="ru-RU" sz="3400" kern="1200" dirty="0" smtClean="0"/>
            <a:t>»</a:t>
          </a:r>
          <a:endParaRPr lang="ru-RU" sz="3400" kern="1200" dirty="0"/>
        </a:p>
      </dsp:txBody>
      <dsp:txXfrm>
        <a:off x="0" y="558"/>
        <a:ext cx="3291840" cy="2176611"/>
      </dsp:txXfrm>
    </dsp:sp>
    <dsp:sp modelId="{AF4BCA8C-E630-4751-92E9-84541AB8A58C}">
      <dsp:nvSpPr>
        <dsp:cNvPr id="0" name=""/>
        <dsp:cNvSpPr/>
      </dsp:nvSpPr>
      <dsp:spPr>
        <a:xfrm>
          <a:off x="3291839" y="2394830"/>
          <a:ext cx="4937760" cy="2176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solidFill>
                <a:srgbClr val="002060"/>
              </a:solidFill>
            </a:rPr>
            <a:t>Девиз:</a:t>
          </a:r>
          <a:endParaRPr lang="ru-RU" sz="3000" kern="1200" dirty="0">
            <a:solidFill>
              <a:srgbClr val="00206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rgbClr val="C00000"/>
              </a:solidFill>
            </a:rPr>
            <a:t>«Делу время, потехе час!»</a:t>
          </a:r>
          <a:endParaRPr lang="ru-RU" sz="3000" b="1" kern="1200" dirty="0">
            <a:solidFill>
              <a:srgbClr val="C00000"/>
            </a:solidFill>
          </a:endParaRPr>
        </a:p>
      </dsp:txBody>
      <dsp:txXfrm>
        <a:off x="3291839" y="2394830"/>
        <a:ext cx="4937760" cy="2176611"/>
      </dsp:txXfrm>
    </dsp:sp>
    <dsp:sp modelId="{D24FF0BB-BA82-444D-8A06-04D8C82BDDE9}">
      <dsp:nvSpPr>
        <dsp:cNvPr id="0" name=""/>
        <dsp:cNvSpPr/>
      </dsp:nvSpPr>
      <dsp:spPr>
        <a:xfrm>
          <a:off x="0" y="2394830"/>
          <a:ext cx="3291840" cy="2176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 smtClean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«Потеха»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0" y="2394830"/>
        <a:ext cx="3291840" cy="21766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C558D6-5E2A-4F81-8DE7-1589400A026B}">
      <dsp:nvSpPr>
        <dsp:cNvPr id="0" name=""/>
        <dsp:cNvSpPr/>
      </dsp:nvSpPr>
      <dsp:spPr>
        <a:xfrm>
          <a:off x="2668069" y="278"/>
          <a:ext cx="2571765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Фольклор</a:t>
          </a:r>
          <a:endParaRPr lang="ru-RU" sz="2400" b="1" kern="1200" dirty="0"/>
        </a:p>
      </dsp:txBody>
      <dsp:txXfrm>
        <a:off x="2668069" y="278"/>
        <a:ext cx="2571765" cy="976863"/>
      </dsp:txXfrm>
    </dsp:sp>
    <dsp:sp modelId="{F149DC14-3981-4061-98A5-094A41769573}">
      <dsp:nvSpPr>
        <dsp:cNvPr id="0" name=""/>
        <dsp:cNvSpPr/>
      </dsp:nvSpPr>
      <dsp:spPr>
        <a:xfrm>
          <a:off x="2002618" y="488709"/>
          <a:ext cx="3902667" cy="3902667"/>
        </a:xfrm>
        <a:custGeom>
          <a:avLst/>
          <a:gdLst/>
          <a:ahLst/>
          <a:cxnLst/>
          <a:rect l="0" t="0" r="0" b="0"/>
          <a:pathLst>
            <a:path>
              <a:moveTo>
                <a:pt x="3310941" y="551630"/>
              </a:moveTo>
              <a:arcTo wR="1951333" hR="1951333" stAng="18850050" swAng="5326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AE0F0-7EE2-4A34-B0DE-270A9DB582AD}">
      <dsp:nvSpPr>
        <dsp:cNvPr id="0" name=""/>
        <dsp:cNvSpPr/>
      </dsp:nvSpPr>
      <dsp:spPr>
        <a:xfrm>
          <a:off x="4736651" y="1348616"/>
          <a:ext cx="2146258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75000"/>
                </a:schemeClr>
              </a:solidFill>
            </a:rPr>
            <a:t>Загадки</a:t>
          </a:r>
          <a:endParaRPr lang="ru-RU" sz="2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736651" y="1348616"/>
        <a:ext cx="2146258" cy="976863"/>
      </dsp:txXfrm>
    </dsp:sp>
    <dsp:sp modelId="{1DECB449-A615-419A-AC67-BD120E4B05C2}">
      <dsp:nvSpPr>
        <dsp:cNvPr id="0" name=""/>
        <dsp:cNvSpPr/>
      </dsp:nvSpPr>
      <dsp:spPr>
        <a:xfrm>
          <a:off x="2363235" y="1509056"/>
          <a:ext cx="3902667" cy="3902667"/>
        </a:xfrm>
        <a:custGeom>
          <a:avLst/>
          <a:gdLst/>
          <a:ahLst/>
          <a:cxnLst/>
          <a:rect l="0" t="0" r="0" b="0"/>
          <a:pathLst>
            <a:path>
              <a:moveTo>
                <a:pt x="3672903" y="1032692"/>
              </a:moveTo>
              <a:arcTo wR="1951333" hR="1951333" stAng="19914919" swAng="13880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C52D0-5592-4DA4-AAF9-D26FBDEFE210}">
      <dsp:nvSpPr>
        <dsp:cNvPr id="0" name=""/>
        <dsp:cNvSpPr/>
      </dsp:nvSpPr>
      <dsp:spPr>
        <a:xfrm>
          <a:off x="4686308" y="3546493"/>
          <a:ext cx="254373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>
                  <a:lumMod val="65000"/>
                  <a:lumOff val="35000"/>
                </a:schemeClr>
              </a:solidFill>
            </a:rPr>
            <a:t>Пословицы</a:t>
          </a:r>
          <a:endParaRPr lang="ru-RU" sz="2400" b="1" kern="1200" dirty="0">
            <a:solidFill>
              <a:schemeClr val="bg1">
                <a:lumMod val="65000"/>
                <a:lumOff val="35000"/>
              </a:schemeClr>
            </a:solidFill>
          </a:endParaRPr>
        </a:p>
      </dsp:txBody>
      <dsp:txXfrm>
        <a:off x="4686308" y="3546493"/>
        <a:ext cx="2543736" cy="976863"/>
      </dsp:txXfrm>
    </dsp:sp>
    <dsp:sp modelId="{0437FDC6-BA8B-4444-A3F9-304E38F7B457}">
      <dsp:nvSpPr>
        <dsp:cNvPr id="0" name=""/>
        <dsp:cNvSpPr/>
      </dsp:nvSpPr>
      <dsp:spPr>
        <a:xfrm>
          <a:off x="2627860" y="822811"/>
          <a:ext cx="3902667" cy="3902667"/>
        </a:xfrm>
        <a:custGeom>
          <a:avLst/>
          <a:gdLst/>
          <a:ahLst/>
          <a:cxnLst/>
          <a:rect l="0" t="0" r="0" b="0"/>
          <a:pathLst>
            <a:path>
              <a:moveTo>
                <a:pt x="2494030" y="3825683"/>
              </a:moveTo>
              <a:arcTo wR="1951333" hR="1951333" stAng="4431134" swAng="19388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2F12D-A693-4117-9F94-0F3DAD29942B}">
      <dsp:nvSpPr>
        <dsp:cNvPr id="0" name=""/>
        <dsp:cNvSpPr/>
      </dsp:nvSpPr>
      <dsp:spPr>
        <a:xfrm>
          <a:off x="1471602" y="3546484"/>
          <a:ext cx="224215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</a:rPr>
            <a:t>Поговорки</a:t>
          </a:r>
          <a:endParaRPr lang="ru-RU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471602" y="3546484"/>
        <a:ext cx="2242156" cy="976863"/>
      </dsp:txXfrm>
    </dsp:sp>
    <dsp:sp modelId="{CE0DEDD6-0F24-4D5E-BCF9-F1717EA916AC}">
      <dsp:nvSpPr>
        <dsp:cNvPr id="0" name=""/>
        <dsp:cNvSpPr/>
      </dsp:nvSpPr>
      <dsp:spPr>
        <a:xfrm>
          <a:off x="1972514" y="734006"/>
          <a:ext cx="3902667" cy="3902667"/>
        </a:xfrm>
        <a:custGeom>
          <a:avLst/>
          <a:gdLst/>
          <a:ahLst/>
          <a:cxnLst/>
          <a:rect l="0" t="0" r="0" b="0"/>
          <a:pathLst>
            <a:path>
              <a:moveTo>
                <a:pt x="105764" y="2585034"/>
              </a:moveTo>
              <a:arcTo wR="1951333" hR="1951333" stAng="9662965" swAng="13404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270D9-DCDD-4171-93CE-62A4EBBEB0EB}">
      <dsp:nvSpPr>
        <dsp:cNvPr id="0" name=""/>
        <dsp:cNvSpPr/>
      </dsp:nvSpPr>
      <dsp:spPr>
        <a:xfrm>
          <a:off x="1346689" y="1348616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Сказки</a:t>
          </a:r>
          <a:endParaRPr lang="ru-RU" sz="26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1346689" y="1348616"/>
        <a:ext cx="1502866" cy="976863"/>
      </dsp:txXfrm>
    </dsp:sp>
    <dsp:sp modelId="{7C0CCCC9-4242-47C7-89E0-947B06FFD55A}">
      <dsp:nvSpPr>
        <dsp:cNvPr id="0" name=""/>
        <dsp:cNvSpPr/>
      </dsp:nvSpPr>
      <dsp:spPr>
        <a:xfrm>
          <a:off x="2002618" y="488709"/>
          <a:ext cx="3902667" cy="3902667"/>
        </a:xfrm>
        <a:custGeom>
          <a:avLst/>
          <a:gdLst/>
          <a:ahLst/>
          <a:cxnLst/>
          <a:rect l="0" t="0" r="0" b="0"/>
          <a:pathLst>
            <a:path>
              <a:moveTo>
                <a:pt x="392001" y="778224"/>
              </a:moveTo>
              <a:arcTo wR="1951333" hR="1951333" stAng="13017281" swAng="5326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C326-7980-40CC-A21F-FBE104966AE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0C9ED-A306-43EB-BC34-3101CE1D15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0C9ED-A306-43EB-BC34-3101CE1D15A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062912" cy="1470025"/>
          </a:xfrm>
        </p:spPr>
        <p:txBody>
          <a:bodyPr/>
          <a:lstStyle/>
          <a:p>
            <a:r>
              <a:rPr lang="ru-RU" dirty="0" smtClean="0"/>
              <a:t>Урок -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8062912" cy="1752600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Тема: «Викторина </a:t>
            </a:r>
            <a:r>
              <a:rPr lang="ru-RU" sz="4800" b="1" i="1" dirty="0" smtClean="0"/>
              <a:t>по теме </a:t>
            </a:r>
            <a:r>
              <a:rPr lang="ru-RU" sz="4800" b="1" i="1" dirty="0" smtClean="0">
                <a:solidFill>
                  <a:schemeClr val="accent1"/>
                </a:solidFill>
              </a:rPr>
              <a:t>«Фольклор».</a:t>
            </a:r>
            <a:endParaRPr lang="ru-RU" sz="4800" i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241980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071942"/>
            <a:ext cx="2786082" cy="2214578"/>
          </a:xfrm>
          <a:prstGeom prst="rect">
            <a:avLst/>
          </a:prstGeom>
        </p:spPr>
      </p:pic>
      <p:pic>
        <p:nvPicPr>
          <p:cNvPr id="5" name="Рисунок 4" descr="1312442622_q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242889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Подсчёт баллов.</a:t>
            </a:r>
          </a:p>
          <a:p>
            <a:r>
              <a:rPr lang="ru-RU" dirty="0" smtClean="0"/>
              <a:t>Выведение мест.</a:t>
            </a:r>
          </a:p>
          <a:p>
            <a:r>
              <a:rPr lang="ru-RU" dirty="0" smtClean="0"/>
              <a:t>Награждение.</a:t>
            </a:r>
            <a:endParaRPr lang="ru-RU" dirty="0"/>
          </a:p>
        </p:txBody>
      </p:sp>
      <p:pic>
        <p:nvPicPr>
          <p:cNvPr id="4" name="Рисунок 3" descr="36a8be8e8a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428736"/>
            <a:ext cx="4714876" cy="5205418"/>
          </a:xfrm>
          <a:prstGeom prst="rect">
            <a:avLst/>
          </a:prstGeom>
        </p:spPr>
      </p:pic>
      <p:pic>
        <p:nvPicPr>
          <p:cNvPr id="5" name="Рисунок 4" descr="iCA0FMK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286256"/>
            <a:ext cx="207170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научиться пользоваться приобретенными знаниями </a:t>
            </a:r>
            <a:r>
              <a:rPr lang="ru-RU" dirty="0" smtClean="0"/>
              <a:t>для составления заданий к викторине по теме «Фольклор».</a:t>
            </a:r>
          </a:p>
          <a:p>
            <a:r>
              <a:rPr lang="ru-RU" dirty="0" smtClean="0"/>
              <a:t>Самостоятельно приобретать </a:t>
            </a:r>
            <a:r>
              <a:rPr lang="ru-RU" dirty="0" smtClean="0"/>
              <a:t>недостающие знания из разных </a:t>
            </a:r>
            <a:r>
              <a:rPr lang="ru-RU" dirty="0" smtClean="0"/>
              <a:t>источников.</a:t>
            </a:r>
          </a:p>
          <a:p>
            <a:r>
              <a:rPr lang="ru-RU" dirty="0" smtClean="0"/>
              <a:t>Уметь работать в группе.</a:t>
            </a:r>
            <a:endParaRPr lang="ru-RU" dirty="0"/>
          </a:p>
        </p:txBody>
      </p:sp>
      <p:pic>
        <p:nvPicPr>
          <p:cNvPr id="4" name="Рисунок 3" descr="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14290"/>
            <a:ext cx="355121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викторины.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Игра-путешествие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i="1" dirty="0" smtClean="0"/>
              <a:t>Станции-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фольклорные жанры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shkol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357298"/>
            <a:ext cx="3890960" cy="523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643446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Загадки. 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Пословицы.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 Поговорки. 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Сказки.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викторины.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Команды.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Название команды.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Девиз </a:t>
            </a:r>
            <a:r>
              <a:rPr lang="ru-RU" sz="4000" dirty="0" smtClean="0"/>
              <a:t>– краткое изречение или слово, в котором выражается идея деятельности кого-либо.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_78bd9_3c9106d4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14290"/>
            <a:ext cx="2714644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 путешествия.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12548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785794"/>
            <a:ext cx="1428740" cy="3571875"/>
          </a:xfrm>
          <a:prstGeom prst="rect">
            <a:avLst/>
          </a:prstGeom>
        </p:spPr>
      </p:pic>
      <p:pic>
        <p:nvPicPr>
          <p:cNvPr id="7" name="Рисунок 6" descr="iCAX0H4A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1571612"/>
            <a:ext cx="1962150" cy="1428750"/>
          </a:xfrm>
          <a:prstGeom prst="rect">
            <a:avLst/>
          </a:prstGeom>
        </p:spPr>
      </p:pic>
      <p:pic>
        <p:nvPicPr>
          <p:cNvPr id="8" name="Содержимое 3" descr="37b58a4d764c(1)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44" y="3929066"/>
            <a:ext cx="1643042" cy="2533663"/>
          </a:xfrm>
          <a:prstGeom prst="rect">
            <a:avLst/>
          </a:prstGeom>
        </p:spPr>
      </p:pic>
      <p:pic>
        <p:nvPicPr>
          <p:cNvPr id="9" name="Рисунок 8" descr="353dfff0d5a4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0430" y="3357562"/>
            <a:ext cx="1728775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Выбрать жюри.</a:t>
            </a:r>
            <a:endParaRPr lang="ru-RU" dirty="0"/>
          </a:p>
        </p:txBody>
      </p:sp>
      <p:pic>
        <p:nvPicPr>
          <p:cNvPr id="4" name="Содержимое 3" descr="dY8DvoRzx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5522976" cy="4471416"/>
          </a:xfrm>
        </p:spPr>
      </p:pic>
      <p:sp>
        <p:nvSpPr>
          <p:cNvPr id="5" name="TextBox 4"/>
          <p:cNvSpPr txBox="1"/>
          <p:nvPr/>
        </p:nvSpPr>
        <p:spPr>
          <a:xfrm>
            <a:off x="6000760" y="1714488"/>
            <a:ext cx="30003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Группа специалистов, решающих вопрос о присуждении баллов (награды, мест) в викторине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5072074"/>
            <a:ext cx="328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Каждое задание оценивается баллом.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43956" cy="1399032"/>
          </a:xfrm>
        </p:spPr>
        <p:txBody>
          <a:bodyPr/>
          <a:lstStyle/>
          <a:p>
            <a:r>
              <a:rPr lang="ru-RU" dirty="0" smtClean="0"/>
              <a:t>Итак, в добрый путь, скатертью дорога!</a:t>
            </a:r>
            <a:endParaRPr lang="ru-RU" dirty="0"/>
          </a:p>
        </p:txBody>
      </p:sp>
      <p:pic>
        <p:nvPicPr>
          <p:cNvPr id="4" name="Содержимое 3" descr="goodwpcom15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8072494" cy="4786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ru-RU" b="1" i="1" dirty="0" smtClean="0"/>
              <a:t>Составление вопросов.</a:t>
            </a:r>
            <a:endParaRPr lang="ru-RU" b="1" i="1" dirty="0"/>
          </a:p>
        </p:txBody>
      </p:sp>
      <p:pic>
        <p:nvPicPr>
          <p:cNvPr id="4" name="Содержимое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1357298"/>
            <a:ext cx="3151244" cy="5214974"/>
          </a:xfrm>
        </p:spPr>
      </p:pic>
      <p:sp>
        <p:nvSpPr>
          <p:cNvPr id="5" name="TextBox 4"/>
          <p:cNvSpPr txBox="1"/>
          <p:nvPr/>
        </p:nvSpPr>
        <p:spPr>
          <a:xfrm>
            <a:off x="428596" y="1142984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«Умный вопрос – уже половина знаний».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143116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Репродуктивные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Кто? Что? Где? Куда? Как?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928934"/>
            <a:ext cx="600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Продуктивные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вопросы: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400" dirty="0" smtClean="0"/>
              <a:t>можно ли считать (что-то) верным?</a:t>
            </a:r>
          </a:p>
          <a:p>
            <a:pPr lvl="0"/>
            <a:r>
              <a:rPr lang="ru-RU" sz="2400" dirty="0" smtClean="0"/>
              <a:t>какие выводы можно сделать из…?</a:t>
            </a:r>
          </a:p>
          <a:p>
            <a:pPr lvl="0"/>
            <a:r>
              <a:rPr lang="ru-RU" sz="2400" dirty="0" smtClean="0"/>
              <a:t>каковы мотивы поступков героев?</a:t>
            </a:r>
          </a:p>
          <a:p>
            <a:pPr lvl="0"/>
            <a:r>
              <a:rPr lang="ru-RU" sz="2400" dirty="0" smtClean="0"/>
              <a:t>вопрос начинается с формулировки тезиса.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Продуктивные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вопросы: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400" dirty="0" smtClean="0"/>
              <a:t>если известно…, то…?</a:t>
            </a:r>
          </a:p>
          <a:p>
            <a:pPr lvl="0"/>
            <a:r>
              <a:rPr lang="ru-RU" sz="2400" dirty="0" smtClean="0"/>
              <a:t>если…,  то почему…?</a:t>
            </a:r>
          </a:p>
          <a:p>
            <a:pPr lvl="0"/>
            <a:r>
              <a:rPr lang="ru-RU" sz="2400" dirty="0" smtClean="0"/>
              <a:t>…или…?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119</TotalTime>
  <Words>223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Урок - проект</vt:lpstr>
      <vt:lpstr>Цель.</vt:lpstr>
      <vt:lpstr>Форма викторины.</vt:lpstr>
      <vt:lpstr>Участники викторины.</vt:lpstr>
      <vt:lpstr>Слайд 5</vt:lpstr>
      <vt:lpstr>Маршрут путешествия.</vt:lpstr>
      <vt:lpstr>Выбрать жюри.</vt:lpstr>
      <vt:lpstr>Итак, в добрый путь, скатертью дорога!</vt:lpstr>
      <vt:lpstr>Составление вопросов.</vt:lpstr>
      <vt:lpstr>Подведение итогов.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проект</dc:title>
  <dc:creator>днс</dc:creator>
  <cp:lastModifiedBy>днс</cp:lastModifiedBy>
  <cp:revision>19</cp:revision>
  <dcterms:created xsi:type="dcterms:W3CDTF">2013-10-02T07:01:50Z</dcterms:created>
  <dcterms:modified xsi:type="dcterms:W3CDTF">2013-10-02T09:11:29Z</dcterms:modified>
</cp:coreProperties>
</file>