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5" r:id="rId2"/>
  </p:sldMasterIdLst>
  <p:sldIdLst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60658"/>
    <a:srgbClr val="3775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DB9C-BE24-4FC1-B990-998060040E43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3530-FA21-48C8-AF25-7725FE6C5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222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2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2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3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EF1CE32B-B360-4552-A960-16AA67CC8E95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5F94AD2-4B72-45FB-8214-7BB6FB229A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69A71-4A12-42FD-8C02-BC89F44CC2BE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CDC8D-C8AA-4543-A79B-38CDBD38ED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6A711-5DBA-467F-A894-C728E6D04A09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B9E68-361B-4C3C-965B-F4AF3702B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BEBFA-D6AE-4B3B-B924-BFE264B35E60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B99F7-5C1B-45E2-9625-7BB2DC5D9A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223A2-47F0-4A29-ACED-896AAAF356BA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EB214-C86C-4AFE-B525-60F250BE5B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C45B-9B3A-4DE8-A6B3-4B14F0434B74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5B856-8C45-44D0-970B-09FC560995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6D072-25FA-4C29-BB3E-867BCE6F419B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9ACAE-A7BE-42CD-A7E3-0FE7713D8D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F5392-D38A-4337-A825-AD2A7D560CE1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87F9C-6A6E-4ACB-A60D-E305B93252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8751D-5CCB-4FC7-BE60-160AD4F72ACD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92E74-F6D3-4A64-86F6-25599C338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60583-262B-4870-BCBF-32A8CD81CD36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4557-9C69-4AFE-B679-B51FF8BC54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8A61-48B3-4D5C-8F86-927302212D7A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EB01-DC26-419E-8A6B-78D4A9DAF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ABD54-FFF4-48A2-A26E-A2D1C7E3979F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F2DE4-1499-4E44-8BB1-A98D9F36E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CDB1-85EB-4D61-8352-3E01A01479B9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058F-CC18-4EFA-A54F-1995468F4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FA92-5374-48ED-A221-B678C784E94E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CC80-AB0C-4407-B38F-1760AD73B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EE89-468A-4254-ABC6-57A6CF84FA22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8C17-5D15-410A-81FC-B59FC6847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38AE-332B-44C8-88ED-AA8394E22A39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036D-8CDC-41DB-95B5-9F584DD2A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52EC-F7AA-4AA2-BAD9-4E4E26B6FDD1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1A24-AB88-4158-8256-78CF6088B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443D-1A35-4F8C-86CB-A694AF0A8C62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CDC4-8E67-4622-92EF-F2355F8D6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0581-8EE2-4E82-AC4B-C3E93DAB9CD9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F103-52E3-4B84-9B50-8487F4E8E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2102DA-7314-4843-AA5F-9D729715CE24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6B0E10-4DCB-400D-B1B8-BEF4443F0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699" r:id="rId5"/>
    <p:sldLayoutId id="2147483698" r:id="rId6"/>
    <p:sldLayoutId id="2147483697" r:id="rId7"/>
    <p:sldLayoutId id="2147483714" r:id="rId8"/>
    <p:sldLayoutId id="2147483715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120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120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120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EB844C9-DEE5-4D70-BA0C-EBF9D88E5F47}" type="datetimeFigureOut">
              <a:rPr lang="ru-RU"/>
              <a:pPr/>
              <a:t>30.08.2014</a:t>
            </a:fld>
            <a:endParaRPr lang="ru-RU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6B0BFF21-B944-4BBA-91D3-2EF159C5655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8015287" cy="914400"/>
          </a:xfrm>
        </p:spPr>
        <p:txBody>
          <a:bodyPr/>
          <a:lstStyle/>
          <a:p>
            <a:r>
              <a:rPr lang="ru-RU"/>
              <a:t>Самара – моя малая Родина</a:t>
            </a:r>
          </a:p>
        </p:txBody>
      </p:sp>
      <p:sp>
        <p:nvSpPr>
          <p:cNvPr id="53259" name="Заголовок 2"/>
          <p:cNvSpPr>
            <a:spLocks/>
          </p:cNvSpPr>
          <p:nvPr/>
        </p:nvSpPr>
        <p:spPr bwMode="auto">
          <a:xfrm>
            <a:off x="4067175" y="2492375"/>
            <a:ext cx="46085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>
                <a:solidFill>
                  <a:srgbClr val="0033CC"/>
                </a:solidFill>
              </a:rPr>
              <a:t>Рассказ-беседа в 5 классе </a:t>
            </a:r>
            <a:br>
              <a:rPr lang="ru-RU" sz="2000">
                <a:solidFill>
                  <a:srgbClr val="0033CC"/>
                </a:solidFill>
              </a:rPr>
            </a:br>
            <a:r>
              <a:rPr lang="ru-RU" sz="2000">
                <a:solidFill>
                  <a:srgbClr val="0033CC"/>
                </a:solidFill>
              </a:rPr>
              <a:t>в рамках </a:t>
            </a:r>
            <a:br>
              <a:rPr lang="ru-RU" sz="2000">
                <a:solidFill>
                  <a:srgbClr val="0033CC"/>
                </a:solidFill>
              </a:rPr>
            </a:br>
            <a:r>
              <a:rPr lang="ru-RU" sz="2000">
                <a:solidFill>
                  <a:srgbClr val="0033CC"/>
                </a:solidFill>
              </a:rPr>
              <a:t>гражданско-патриотического воспитания обучающихся</a:t>
            </a:r>
            <a:br>
              <a:rPr lang="ru-RU" sz="2000">
                <a:solidFill>
                  <a:srgbClr val="0033CC"/>
                </a:solidFill>
              </a:rPr>
            </a:br>
            <a:r>
              <a:rPr lang="ru-RU" sz="2000">
                <a:solidFill>
                  <a:srgbClr val="0033CC"/>
                </a:solidFill>
              </a:rPr>
              <a:t/>
            </a:r>
            <a:br>
              <a:rPr lang="ru-RU" sz="2000">
                <a:solidFill>
                  <a:srgbClr val="0033CC"/>
                </a:solidFill>
              </a:rPr>
            </a:br>
            <a:r>
              <a:rPr lang="ru-RU" sz="2000" i="1">
                <a:solidFill>
                  <a:srgbClr val="0033CC"/>
                </a:solidFill>
              </a:rPr>
              <a:t>Подготовлен (идея, текст):</a:t>
            </a:r>
            <a:br>
              <a:rPr lang="ru-RU" sz="2000" i="1">
                <a:solidFill>
                  <a:srgbClr val="0033CC"/>
                </a:solidFill>
              </a:rPr>
            </a:br>
            <a:r>
              <a:rPr lang="ru-RU" sz="2000">
                <a:solidFill>
                  <a:srgbClr val="0033CC"/>
                </a:solidFill>
              </a:rPr>
              <a:t>А.И.Индин, Е.А.Мордвинова</a:t>
            </a:r>
            <a:br>
              <a:rPr lang="ru-RU" sz="2000">
                <a:solidFill>
                  <a:srgbClr val="0033CC"/>
                </a:solidFill>
              </a:rPr>
            </a:br>
            <a:r>
              <a:rPr lang="ru-RU" sz="2000">
                <a:solidFill>
                  <a:srgbClr val="0033CC"/>
                </a:solidFill>
              </a:rPr>
              <a:t/>
            </a:r>
            <a:br>
              <a:rPr lang="ru-RU" sz="2000">
                <a:solidFill>
                  <a:srgbClr val="0033CC"/>
                </a:solidFill>
              </a:rPr>
            </a:br>
            <a:r>
              <a:rPr lang="ru-RU" sz="2000" b="1">
                <a:solidFill>
                  <a:srgbClr val="0033CC"/>
                </a:solidFill>
              </a:rPr>
              <a:t>МБОУ СОШ № 12 г.о.Самара</a:t>
            </a:r>
            <a:br>
              <a:rPr lang="ru-RU" sz="2000" b="1">
                <a:solidFill>
                  <a:srgbClr val="0033CC"/>
                </a:solidFill>
              </a:rPr>
            </a:br>
            <a:r>
              <a:rPr lang="ru-RU" sz="2000" b="1">
                <a:solidFill>
                  <a:srgbClr val="0033CC"/>
                </a:solidFill>
              </a:rPr>
              <a:t>2014 г.</a:t>
            </a:r>
          </a:p>
        </p:txBody>
      </p:sp>
      <p:pic>
        <p:nvPicPr>
          <p:cNvPr id="53261" name="Picture 13" descr="Герб-шко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44675"/>
            <a:ext cx="2917825" cy="410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27013" y="233363"/>
            <a:ext cx="7962900" cy="874712"/>
          </a:xfrm>
        </p:spPr>
        <p:txBody>
          <a:bodyPr/>
          <a:lstStyle/>
          <a:p>
            <a:r>
              <a:rPr lang="ru-RU" sz="2900"/>
              <a:t>Завод №1 по производству Ил-2</a:t>
            </a:r>
          </a:p>
        </p:txBody>
      </p:sp>
      <p:pic>
        <p:nvPicPr>
          <p:cNvPr id="22531" name="Picture 2" descr="C:\Users\Александр\Desktop\ФОТО Пиря\Работа\pic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81724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Бункер И.В.Сталина</a:t>
            </a:r>
          </a:p>
        </p:txBody>
      </p:sp>
      <p:pic>
        <p:nvPicPr>
          <p:cNvPr id="23555" name="Picture 2" descr="C:\Users\Александр\Desktop\ФОТО Пиря\Работа\bunker-stalina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027987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800"/>
              <a:t>Ракеты Р-7 производятся </a:t>
            </a:r>
            <a:br>
              <a:rPr lang="ru-RU" sz="3800"/>
            </a:br>
            <a:r>
              <a:rPr lang="ru-RU" sz="3800"/>
              <a:t>в Самаре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7775575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700"/>
              <a:t>Самарский государственный аэрокосмический университет имени академика С.П. Королёва (национальный исследовательский университет)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6327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8015287" cy="914400"/>
          </a:xfrm>
        </p:spPr>
        <p:txBody>
          <a:bodyPr/>
          <a:lstStyle/>
          <a:p>
            <a:r>
              <a:rPr lang="ru-RU"/>
              <a:t>Песня о Самаре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95288" y="1519238"/>
            <a:ext cx="410527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1. </a:t>
            </a:r>
          </a:p>
          <a:p>
            <a:r>
              <a:rPr lang="ru-RU" sz="1400">
                <a:latin typeface="Times New Roman" pitchFamily="18" charset="0"/>
              </a:rPr>
              <a:t>Город над рекою в зелени весною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Светится огнями ночью до зари.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Льются над Самарой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Песни под гитары.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И поют волжанкам парни-волгари.</a:t>
            </a:r>
            <a:br>
              <a:rPr lang="ru-RU" sz="1400">
                <a:latin typeface="Times New Roman" pitchFamily="18" charset="0"/>
              </a:rPr>
            </a:br>
            <a:endParaRPr lang="ru-RU" sz="1400"/>
          </a:p>
          <a:p>
            <a:r>
              <a:rPr lang="ru-RU" sz="1400">
                <a:latin typeface="Times New Roman" pitchFamily="18" charset="0"/>
              </a:rPr>
              <a:t>Волга на рассвете радостно приветит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Всех друзей хороших лаской и добром.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Ну, а если летом гости к нам приедут,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Мы их с песней встретим в парке городском.</a:t>
            </a:r>
            <a:br>
              <a:rPr lang="ru-RU" sz="1400">
                <a:latin typeface="Times New Roman" pitchFamily="18" charset="0"/>
              </a:rPr>
            </a:br>
            <a:endParaRPr lang="ru-RU" sz="1400"/>
          </a:p>
          <a:p>
            <a:r>
              <a:rPr lang="ru-RU" sz="1400"/>
              <a:t>		</a:t>
            </a:r>
            <a:r>
              <a:rPr lang="ru-RU" sz="1400" i="1">
                <a:latin typeface="Times New Roman" pitchFamily="18" charset="0"/>
              </a:rPr>
              <a:t>Припев: </a:t>
            </a:r>
            <a:endParaRPr lang="ru-RU" sz="1400" i="1"/>
          </a:p>
          <a:p>
            <a:r>
              <a:rPr lang="ru-RU" sz="1400"/>
              <a:t>	</a:t>
            </a:r>
            <a:r>
              <a:rPr lang="ru-RU" sz="1400">
                <a:latin typeface="Times New Roman" pitchFamily="18" charset="0"/>
              </a:rPr>
              <a:t>Самара, Самара, Самара,</a:t>
            </a:r>
            <a:endParaRPr lang="ru-RU" sz="1400"/>
          </a:p>
          <a:p>
            <a:r>
              <a:rPr lang="ru-RU" sz="1400"/>
              <a:t>	</a:t>
            </a:r>
            <a:r>
              <a:rPr lang="ru-RU" sz="1400">
                <a:latin typeface="Times New Roman" pitchFamily="18" charset="0"/>
              </a:rPr>
              <a:t>Родная моя сторона</a:t>
            </a:r>
            <a:r>
              <a:rPr lang="ru-RU" sz="1400"/>
              <a:t>.</a:t>
            </a:r>
          </a:p>
          <a:p>
            <a:r>
              <a:rPr lang="ru-RU" sz="1400"/>
              <a:t>	</a:t>
            </a:r>
            <a:r>
              <a:rPr lang="ru-RU" sz="1400">
                <a:latin typeface="Times New Roman" pitchFamily="18" charset="0"/>
              </a:rPr>
              <a:t>Самара, Самара, Самара</a:t>
            </a:r>
            <a:endParaRPr lang="ru-RU" sz="1400"/>
          </a:p>
          <a:p>
            <a:r>
              <a:rPr lang="ru-RU" sz="1400"/>
              <a:t>	</a:t>
            </a:r>
            <a:r>
              <a:rPr lang="ru-RU" sz="1400">
                <a:latin typeface="Times New Roman" pitchFamily="18" charset="0"/>
              </a:rPr>
              <a:t>Прекрасна на все времена.</a:t>
            </a:r>
            <a:endParaRPr lang="ru-RU" sz="1400"/>
          </a:p>
          <a:p>
            <a:r>
              <a:rPr lang="ru-RU" sz="1400"/>
              <a:t>	</a:t>
            </a:r>
          </a:p>
          <a:p>
            <a:r>
              <a:rPr lang="ru-RU" sz="1400"/>
              <a:t>	</a:t>
            </a:r>
            <a:r>
              <a:rPr lang="ru-RU" sz="1400">
                <a:latin typeface="Times New Roman" pitchFamily="18" charset="0"/>
              </a:rPr>
              <a:t>Самара, Самара, Самара</a:t>
            </a:r>
            <a:endParaRPr lang="ru-RU" sz="1400"/>
          </a:p>
          <a:p>
            <a:r>
              <a:rPr lang="ru-RU" sz="1400"/>
              <a:t>	</a:t>
            </a:r>
            <a:r>
              <a:rPr lang="ru-RU" sz="1400">
                <a:latin typeface="Times New Roman" pitchFamily="18" charset="0"/>
              </a:rPr>
              <a:t>Любимая сердцу земля.</a:t>
            </a:r>
            <a:endParaRPr lang="ru-RU" sz="1400"/>
          </a:p>
          <a:p>
            <a:r>
              <a:rPr lang="ru-RU" sz="1400"/>
              <a:t>	</a:t>
            </a:r>
            <a:r>
              <a:rPr lang="ru-RU" sz="1400">
                <a:latin typeface="Times New Roman" pitchFamily="18" charset="0"/>
              </a:rPr>
              <a:t>Самара, Самара, Самара</a:t>
            </a:r>
            <a:endParaRPr lang="ru-RU" sz="1400"/>
          </a:p>
          <a:p>
            <a:r>
              <a:rPr lang="ru-RU" sz="1400"/>
              <a:t>	</a:t>
            </a:r>
            <a:r>
              <a:rPr lang="ru-RU" sz="1400">
                <a:latin typeface="Times New Roman" pitchFamily="18" charset="0"/>
              </a:rPr>
              <a:t>Надежда и гордость моя.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	</a:t>
            </a: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4500563" y="1522413"/>
            <a:ext cx="37449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2.</a:t>
            </a:r>
          </a:p>
          <a:p>
            <a:r>
              <a:rPr lang="ru-RU" sz="1400">
                <a:latin typeface="Times New Roman" pitchFamily="18" charset="0"/>
              </a:rPr>
              <a:t>В центре всей России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Город наш красивый.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В Жигулях привольных – это не секрет,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С радостью большою трудимся с душою,</a:t>
            </a:r>
            <a:endParaRPr lang="ru-RU" sz="1400"/>
          </a:p>
          <a:p>
            <a:r>
              <a:rPr lang="ru-RU" sz="1400">
                <a:latin typeface="Times New Roman" pitchFamily="18" charset="0"/>
              </a:rPr>
              <a:t>И девчат Самарских краше в мире</a:t>
            </a:r>
            <a:r>
              <a:rPr lang="ru-RU" sz="1400"/>
              <a:t> н</a:t>
            </a:r>
            <a:r>
              <a:rPr lang="ru-RU" sz="1400">
                <a:latin typeface="Times New Roman" pitchFamily="18" charset="0"/>
              </a:rPr>
              <a:t>ет.</a:t>
            </a:r>
            <a:endParaRPr lang="ru-RU" sz="1400"/>
          </a:p>
          <a:p>
            <a:endParaRPr lang="ru-RU" sz="1400"/>
          </a:p>
          <a:p>
            <a:r>
              <a:rPr lang="ru-RU" sz="1400">
                <a:latin typeface="Times New Roman" pitchFamily="18" charset="0"/>
              </a:rPr>
              <a:t>Солнце на закате в голубом наряде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Ярко озаряет вольные края.</a:t>
            </a:r>
            <a:br>
              <a:rPr lang="ru-RU" sz="1400">
                <a:latin typeface="Times New Roman" pitchFamily="18" charset="0"/>
              </a:rPr>
            </a:br>
            <a:r>
              <a:rPr lang="ru-RU" sz="1400">
                <a:latin typeface="Times New Roman" pitchFamily="18" charset="0"/>
              </a:rPr>
              <a:t>И всегда со мною летом и зимою,</a:t>
            </a:r>
            <a:endParaRPr lang="ru-RU" sz="1400"/>
          </a:p>
          <a:p>
            <a:r>
              <a:rPr lang="ru-RU" sz="1400">
                <a:latin typeface="Times New Roman" pitchFamily="18" charset="0"/>
              </a:rPr>
              <a:t>Милая Самара – Родина моя!</a:t>
            </a:r>
            <a:endParaRPr lang="ru-RU" sz="1400"/>
          </a:p>
          <a:p>
            <a:r>
              <a:rPr lang="ru-RU" sz="1400">
                <a:latin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</a:rPr>
            </a:br>
            <a:r>
              <a:rPr lang="ru-RU" sz="1400"/>
              <a:t>	</a:t>
            </a:r>
            <a:r>
              <a:rPr lang="ru-RU" sz="1400" i="1">
                <a:latin typeface="Times New Roman" pitchFamily="18" charset="0"/>
              </a:rPr>
              <a:t>Припев.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лександр\Desktop\ФОТО Пиря\Работа\ро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Герб Самары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333625"/>
            <a:ext cx="1657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205038"/>
            <a:ext cx="12763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5438" y="2333625"/>
            <a:ext cx="12001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205038"/>
            <a:ext cx="143986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4213" y="4381500"/>
            <a:ext cx="1657350" cy="63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1780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2413" y="4381500"/>
            <a:ext cx="1347787" cy="63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1851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7225" y="4381500"/>
            <a:ext cx="1366838" cy="63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1985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0788" y="4381500"/>
            <a:ext cx="1439862" cy="63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1992(1998) г.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Флаг Самары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73238"/>
            <a:ext cx="71294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916238" y="5445125"/>
            <a:ext cx="3413125" cy="72072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06065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0033CC"/>
                </a:solidFill>
                <a:latin typeface="Times New Roman" pitchFamily="18" charset="0"/>
              </a:rPr>
              <a:t>1998 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Карта Пицигано (1367 г.)</a:t>
            </a:r>
          </a:p>
        </p:txBody>
      </p:sp>
      <p:pic>
        <p:nvPicPr>
          <p:cNvPr id="17410" name="Picture 2" descr="C:\Users\Александр\Desktop\ФОТО Пиря\Работа\49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669448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500"/>
              <a:t>Князь Григорий Осипович Засекин </a:t>
            </a:r>
            <a:br>
              <a:rPr lang="ru-RU" sz="2500"/>
            </a:br>
            <a:r>
              <a:rPr lang="ru-RU" sz="2500"/>
              <a:t>(ок.1550 — после 1596)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640873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500"/>
              <a:t>Строительство моста через р.Волгу </a:t>
            </a:r>
            <a:br>
              <a:rPr lang="ru-RU" sz="2500"/>
            </a:br>
            <a:r>
              <a:rPr lang="ru-RU" sz="2500"/>
              <a:t>(Оренбургская железная дорога)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74898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/>
              <a:t>Революционные события </a:t>
            </a:r>
            <a:br>
              <a:rPr lang="ru-RU" sz="4000"/>
            </a:br>
            <a:r>
              <a:rPr lang="ru-RU" sz="4000"/>
              <a:t>в Самаре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44675"/>
            <a:ext cx="777716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900"/>
              <a:t>27 января 1935 город Самара переименовывается в город Куйбышев</a:t>
            </a:r>
          </a:p>
        </p:txBody>
      </p:sp>
      <p:pic>
        <p:nvPicPr>
          <p:cNvPr id="21506" name="Picture 2" descr="C:\Users\Александр\Desktop\ФОТО Пиря\Работа\Valerian_Kuybyshev,_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484313"/>
            <a:ext cx="36734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мара - моя малая родина - правка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Самара - моя малая родина - правка</Template>
  <TotalTime>92</TotalTime>
  <Words>220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Times New Roman</vt:lpstr>
      <vt:lpstr>Wingdings</vt:lpstr>
      <vt:lpstr>Calibri</vt:lpstr>
      <vt:lpstr>Book Antiqua</vt:lpstr>
      <vt:lpstr>Arial Black</vt:lpstr>
      <vt:lpstr>Самара - моя малая родина - правка</vt:lpstr>
      <vt:lpstr>Самара - моя малая родина - правка</vt:lpstr>
      <vt:lpstr>Самара - моя малая родина - правка</vt:lpstr>
      <vt:lpstr>Самара - моя малая родина - правка</vt:lpstr>
      <vt:lpstr>Самара - моя малая родина - правка</vt:lpstr>
      <vt:lpstr>Самара - моя малая родина - правка</vt:lpstr>
      <vt:lpstr>Самара - моя малая родина - правка</vt:lpstr>
      <vt:lpstr>Скругленный</vt:lpstr>
      <vt:lpstr>Самара – моя малая Родина</vt:lpstr>
      <vt:lpstr>Слайд 2</vt:lpstr>
      <vt:lpstr>Герб Самары</vt:lpstr>
      <vt:lpstr>Флаг Самары</vt:lpstr>
      <vt:lpstr>Карта Пицигано (1367 г.)</vt:lpstr>
      <vt:lpstr>Князь Григорий Осипович Засекин  (ок.1550 — после 1596)</vt:lpstr>
      <vt:lpstr>Строительство моста через р.Волгу  (Оренбургская железная дорога)</vt:lpstr>
      <vt:lpstr>Революционные события  в Самаре</vt:lpstr>
      <vt:lpstr>27 января 1935 город Самара переименовывается в город Куйбышев</vt:lpstr>
      <vt:lpstr>Завод №1 по производству Ил-2</vt:lpstr>
      <vt:lpstr>Бункер И.В.Сталина</vt:lpstr>
      <vt:lpstr>Ракеты Р-7 производятся  в Самаре</vt:lpstr>
      <vt:lpstr>Самарский государственный аэрокосмический университет имени академика С.П. Королёва (национальный исследовательский университет)</vt:lpstr>
      <vt:lpstr>Песня о Самаре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Самара  моя малая родина</dc:title>
  <dc:creator>Александр</dc:creator>
  <cp:lastModifiedBy>Мордвинова</cp:lastModifiedBy>
  <cp:revision>4</cp:revision>
  <dcterms:created xsi:type="dcterms:W3CDTF">2014-08-30T15:32:23Z</dcterms:created>
  <dcterms:modified xsi:type="dcterms:W3CDTF">2014-08-30T08:54:56Z</dcterms:modified>
</cp:coreProperties>
</file>