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7" r:id="rId4"/>
    <p:sldId id="268" r:id="rId5"/>
    <p:sldId id="269" r:id="rId6"/>
    <p:sldId id="276" r:id="rId7"/>
    <p:sldId id="260" r:id="rId8"/>
    <p:sldId id="263" r:id="rId9"/>
    <p:sldId id="258" r:id="rId10"/>
    <p:sldId id="261" r:id="rId11"/>
    <p:sldId id="256" r:id="rId12"/>
    <p:sldId id="266" r:id="rId13"/>
    <p:sldId id="262" r:id="rId14"/>
    <p:sldId id="264" r:id="rId15"/>
    <p:sldId id="265" r:id="rId16"/>
    <p:sldId id="273" r:id="rId17"/>
    <p:sldId id="274" r:id="rId18"/>
    <p:sldId id="270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Видеозаставка: 1 сентября – День знаний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1\Desktop\1241883123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Конверт- упаковка для письма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 descr="C:\Users\1\Desktop\425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04448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СОЛДАТСКИЙ ТРЕУГОЛЬНИК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://skbs.ru/museum/index.files/arhivs/lopirin/Docs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620000" cy="499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4581128"/>
            <a:ext cx="6635080" cy="172823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ИНДЕКС</a:t>
            </a:r>
            <a:endParaRPr lang="ru-RU" sz="7200" b="1" dirty="0">
              <a:solidFill>
                <a:srgbClr val="FFFF00"/>
              </a:solidFill>
            </a:endParaRPr>
          </a:p>
        </p:txBody>
      </p:sp>
      <p:pic>
        <p:nvPicPr>
          <p:cNvPr id="31746" name="Picture 2" descr="C:\Users\1\Desktop\p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3661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МАРКА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3794" name="Picture 2" descr="C:\Users\1\Desktop\inn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87994"/>
            <a:ext cx="8316416" cy="5670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ВЛОЖЕНИЯ К ПИСЬМУ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4818" name="Picture 2" descr="C:\Users\1\Desktop\1241882864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Запечатываем  конверт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http://sevelina.ru/images/uploads/2013/03/favim_ru-1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0044"/>
            <a:ext cx="5400600" cy="5377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http://s46.radikal.ru/i114/1010/73/c036bf8c69cc.jpg"/>
          <p:cNvPicPr>
            <a:picLocks noChangeAspect="1" noChangeArrowheads="1"/>
          </p:cNvPicPr>
          <p:nvPr/>
        </p:nvPicPr>
        <p:blipFill>
          <a:blip r:embed="rId2" cstate="print"/>
          <a:srcRect b="31101"/>
          <a:stretch>
            <a:fillRect/>
          </a:stretch>
        </p:blipFill>
        <p:spPr bwMode="auto">
          <a:xfrm>
            <a:off x="971600" y="366803"/>
            <a:ext cx="7128792" cy="6491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Открытка с новым учебным годом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2359"/>
            <a:ext cx="9144000" cy="696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686800" cy="396044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ДО ЗАВТРА,</a:t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ru-RU" sz="4800" dirty="0" smtClean="0">
                <a:solidFill>
                  <a:srgbClr val="FFFF00"/>
                </a:solidFill>
              </a:rPr>
              <a:t/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ru-RU" sz="4800" dirty="0" smtClean="0">
                <a:solidFill>
                  <a:srgbClr val="FFFF00"/>
                </a:solidFill>
              </a:rPr>
              <a:t>МОИ</a:t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ru-RU" sz="4800" dirty="0" smtClean="0">
                <a:solidFill>
                  <a:srgbClr val="FFFF00"/>
                </a:solidFill>
              </a:rPr>
              <a:t> ВТОРОКЛАССНИКИ !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5949280"/>
            <a:ext cx="5770984" cy="36008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chool21.iptv.by/wp-content/uploads/2013/08/1155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1653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«МЫ ЖИВЕМ В РОССИИ»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comments.ua/img/20140819131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news.mail.ru/pic/37/0a/main19074948_2f440d257b8179b894cfe16023f134a0.jpg#1024#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8" name="Picture 4" descr="www.itar-tas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6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4" name="Picture 4" descr="http://www.nnovstroy.ru/files/553287_449115738475088_57058946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174849">
            <a:off x="2327234" y="1301569"/>
            <a:ext cx="8452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ПУСТЬ ВСЕГДА 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            БУДЕТ 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                     СОЛНЦЕ…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Что такое письмо?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29698" name="Picture 2" descr="C:\Users\1\Desktop\13237628195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29408"/>
            <a:ext cx="532859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1\Desktop\azcBl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6672"/>
            <a:ext cx="9144000" cy="5723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7" name="Picture 1" descr="C:\Users\1\Desktop\800px-Milpostcardussr194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928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</TotalTime>
  <Words>33</Words>
  <Application>Microsoft Office PowerPoint</Application>
  <PresentationFormat>Экран (4:3)</PresentationFormat>
  <Paragraphs>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Что такое письмо?</vt:lpstr>
      <vt:lpstr>Слайд 8</vt:lpstr>
      <vt:lpstr>Слайд 9</vt:lpstr>
      <vt:lpstr>Слайд 10</vt:lpstr>
      <vt:lpstr>Конверт- упаковка для письма</vt:lpstr>
      <vt:lpstr>СОЛДАТСКИЙ ТРЕУГОЛЬНИК</vt:lpstr>
      <vt:lpstr>Слайд 13</vt:lpstr>
      <vt:lpstr>МАРКА</vt:lpstr>
      <vt:lpstr>ВЛОЖЕНИЯ К ПИСЬМУ</vt:lpstr>
      <vt:lpstr>Запечатываем  конверт</vt:lpstr>
      <vt:lpstr>Слайд 17</vt:lpstr>
      <vt:lpstr>Слайд 18</vt:lpstr>
      <vt:lpstr>ДО ЗАВТРА,  МОИ  ВТОРОКЛАССНИКИ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Пилипенко</cp:lastModifiedBy>
  <cp:revision>10</cp:revision>
  <dcterms:created xsi:type="dcterms:W3CDTF">2014-08-31T10:32:45Z</dcterms:created>
  <dcterms:modified xsi:type="dcterms:W3CDTF">2014-08-31T12:05:41Z</dcterms:modified>
</cp:coreProperties>
</file>