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8" r:id="rId2"/>
    <p:sldId id="257" r:id="rId3"/>
    <p:sldId id="259" r:id="rId4"/>
    <p:sldId id="260" r:id="rId5"/>
    <p:sldId id="261" r:id="rId6"/>
    <p:sldId id="269" r:id="rId7"/>
    <p:sldId id="270" r:id="rId8"/>
    <p:sldId id="272" r:id="rId9"/>
    <p:sldId id="274" r:id="rId10"/>
    <p:sldId id="271" r:id="rId11"/>
    <p:sldId id="273" r:id="rId12"/>
    <p:sldId id="275" r:id="rId13"/>
    <p:sldId id="265" r:id="rId14"/>
    <p:sldId id="266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5" autoAdjust="0"/>
  </p:normalViewPr>
  <p:slideViewPr>
    <p:cSldViewPr>
      <p:cViewPr varScale="1">
        <p:scale>
          <a:sx n="99" d="100"/>
          <a:sy n="99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9F2F8-E1AA-4904-BA06-08917A153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21648"/>
      </p:ext>
    </p:extLst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1955-7995-49D2-8939-83BBD342B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047827"/>
      </p:ext>
    </p:extLst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48B7-5EB4-415D-A8D1-A8CCF1A26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192041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116BE-C690-478A-B2A9-CF85EC6F5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350070"/>
      </p:ext>
    </p:extLst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89B51-F618-4541-83D3-96E59B185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217012"/>
      </p:ext>
    </p:extLst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8662-A104-462E-9DB0-8CEE742C2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42390"/>
      </p:ext>
    </p:extLst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D6AD-E49E-435C-8CF2-0B26C3F00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573498"/>
      </p:ext>
    </p:extLst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DAE3C-52AB-428E-B05E-0E9C97BAC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67765"/>
      </p:ext>
    </p:extLst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4D1B-ACA9-4A66-A589-F47C087FC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796835"/>
      </p:ext>
    </p:extLst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48C2A-A587-4D97-AFED-F2BC698AD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590109"/>
      </p:ext>
    </p:extLst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5D96-E9A1-406E-9D0E-1C8931D93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079954"/>
      </p:ext>
    </p:extLst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871A54D-415F-49E4-ADF9-F223EE964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hecke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5;&#1088;&#1077;&#1079;&#1077;&#1085;&#1090;&#1072;&#1094;&#1080;&#1103;%20&#1080;%20&#1092;&#1080;&#1083;&#1100;&#1084;%20&#1087;&#1088;&#1086;%20&#1069;&#1051;&#1041;&#1072;&#1075;&#1088;&#1103;&#1085;&#1094;&#1077;&#1074;&#1091;\&#1069;&#1051;&#1041;&#1072;&#1075;&#1088;&#1103;&#1085;&#1094;&#1077;&#1074;&#1072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iki.edc-samara.ru/index.php/%D0%98%D0%B7%D0%BE%D0%B1%D1%80%D0%B0%D0%B6%D0%B5%D0%BD%D0%B8%D0%B5:425-177-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468313" y="1628775"/>
            <a:ext cx="7920037" cy="17287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"Ах, самарочка - волжанка,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1116013" y="3644900"/>
            <a:ext cx="6840537" cy="1800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россияночка!"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28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>К 70-летию Куйбышевского района</a:t>
            </a:r>
          </a:p>
          <a:p>
            <a:pPr algn="ctr" eaLnBrk="1" hangingPunct="1"/>
            <a:r>
              <a:rPr lang="ru-RU" sz="2800" b="1" dirty="0" smtClean="0">
                <a:solidFill>
                  <a:srgbClr val="FFFF00"/>
                </a:solidFill>
              </a:rPr>
              <a:t>города Самара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280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«Песня боли России»,  «Плач по Родине», «Россия не от мира, но от Бога»,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«Я без России пропаду. И тут мои засохнут корни.»</a:t>
            </a:r>
          </a:p>
        </p:txBody>
      </p:sp>
      <p:pic>
        <p:nvPicPr>
          <p:cNvPr id="59398" name="Picture 6" descr="1509180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7700"/>
            <a:ext cx="2770781" cy="183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3482448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41513"/>
            <a:ext cx="2739231" cy="181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7442140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40270"/>
            <a:ext cx="2736601" cy="181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" descr="7083314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518" y="4221978"/>
            <a:ext cx="280828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4" descr="2107233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44975"/>
            <a:ext cx="27368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6" descr="31174887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838" y="4221977"/>
            <a:ext cx="2808621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4-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329238" cy="394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476375" y="260350"/>
            <a:ext cx="62642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Двуглавую сельскую церковь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Заполнят мои земляки,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Чтоб искренне, не лицемеря,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Простить мне былые грехи.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G_025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638" y="333375"/>
            <a:ext cx="4699000" cy="626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Цикл стихов &quot;Раздумья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7650"/>
            <a:ext cx="1714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Цикл стихов &quot;Мысли вслух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4775" y="836613"/>
            <a:ext cx="1714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23850" y="3500438"/>
            <a:ext cx="8640763" cy="2597150"/>
            <a:chOff x="323528" y="3500938"/>
            <a:chExt cx="8640762" cy="2596426"/>
          </a:xfrm>
        </p:grpSpPr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323528" y="3500938"/>
              <a:ext cx="4176266" cy="2585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b="1" i="1">
                  <a:solidFill>
                    <a:srgbClr val="FFFF00"/>
                  </a:solidFill>
                </a:rPr>
                <a:t>Не осуди меня, Судьба!</a:t>
              </a:r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b="1" i="1">
                  <a:solidFill>
                    <a:srgbClr val="FFFF00"/>
                  </a:solidFill>
                </a:rPr>
                <a:t>И не лиши воды и хлеба,</a:t>
              </a:r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b="1" i="1">
                  <a:solidFill>
                    <a:srgbClr val="FFFF00"/>
                  </a:solidFill>
                </a:rPr>
                <a:t>Когда я сделаюсь слаба,</a:t>
              </a:r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b="1" i="1">
                  <a:solidFill>
                    <a:srgbClr val="FFFF00"/>
                  </a:solidFill>
                </a:rPr>
                <a:t>Когда я поступлю нелепо!</a:t>
              </a:r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b="1" i="1">
                  <a:solidFill>
                    <a:srgbClr val="FFFF00"/>
                  </a:solidFill>
                </a:rPr>
                <a:t>Не дай увидеть мне в глазах</a:t>
              </a:r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b="1" i="1">
                  <a:solidFill>
                    <a:srgbClr val="FFFF00"/>
                  </a:solidFill>
                </a:rPr>
                <a:t>Людских насмешку и презренье,</a:t>
              </a:r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b="1" i="1">
                  <a:solidFill>
                    <a:srgbClr val="FFFF00"/>
                  </a:solidFill>
                </a:rPr>
                <a:t>Поверь, что горькая слеза –</a:t>
              </a:r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  <a:p>
              <a:r>
                <a:rPr lang="ru-RU" b="1" i="1">
                  <a:solidFill>
                    <a:srgbClr val="FFFF00"/>
                  </a:solidFill>
                </a:rPr>
                <a:t>Начало моего прозренья!</a:t>
              </a:r>
              <a:r>
                <a:rPr lang="ru-RU" b="1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15367" name="TextBox 1"/>
            <p:cNvSpPr txBox="1">
              <a:spLocks noChangeArrowheads="1"/>
            </p:cNvSpPr>
            <p:nvPr/>
          </p:nvSpPr>
          <p:spPr bwMode="auto">
            <a:xfrm>
              <a:off x="4499794" y="3789040"/>
              <a:ext cx="446449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i="1" dirty="0">
                  <a:solidFill>
                    <a:srgbClr val="FFFF00"/>
                  </a:solidFill>
                </a:rPr>
                <a:t>Но не щади меня, Судьба,</a:t>
              </a:r>
              <a:r>
                <a:rPr lang="ru-RU" b="1" dirty="0">
                  <a:solidFill>
                    <a:srgbClr val="FFFF00"/>
                  </a:solidFill>
                </a:rPr>
                <a:t> </a:t>
              </a:r>
            </a:p>
            <a:p>
              <a:pPr eaLnBrk="1" hangingPunct="1"/>
              <a:r>
                <a:rPr lang="ru-RU" b="1" i="1" dirty="0">
                  <a:solidFill>
                    <a:srgbClr val="FFFF00"/>
                  </a:solidFill>
                </a:rPr>
                <a:t>Когда я вдруг замыслю злое!</a:t>
              </a:r>
              <a:r>
                <a:rPr lang="ru-RU" b="1" dirty="0">
                  <a:solidFill>
                    <a:srgbClr val="FFFF00"/>
                  </a:solidFill>
                </a:rPr>
                <a:t> </a:t>
              </a:r>
            </a:p>
            <a:p>
              <a:pPr eaLnBrk="1" hangingPunct="1"/>
              <a:r>
                <a:rPr lang="ru-RU" b="1" i="1" dirty="0">
                  <a:solidFill>
                    <a:srgbClr val="FFFF00"/>
                  </a:solidFill>
                </a:rPr>
                <a:t>Ты у позорного столба</a:t>
              </a:r>
              <a:r>
                <a:rPr lang="ru-RU" b="1" dirty="0">
                  <a:solidFill>
                    <a:srgbClr val="FFFF00"/>
                  </a:solidFill>
                </a:rPr>
                <a:t> </a:t>
              </a:r>
            </a:p>
            <a:p>
              <a:pPr eaLnBrk="1" hangingPunct="1"/>
              <a:r>
                <a:rPr lang="ru-RU" b="1" i="1" dirty="0">
                  <a:solidFill>
                    <a:srgbClr val="FFFF00"/>
                  </a:solidFill>
                </a:rPr>
                <a:t>Иль у пустого аналоя</a:t>
              </a:r>
              <a:r>
                <a:rPr lang="ru-RU" b="1" dirty="0">
                  <a:solidFill>
                    <a:srgbClr val="FFFF00"/>
                  </a:solidFill>
                </a:rPr>
                <a:t> </a:t>
              </a:r>
            </a:p>
            <a:p>
              <a:pPr eaLnBrk="1" hangingPunct="1"/>
              <a:r>
                <a:rPr lang="ru-RU" b="1" i="1" dirty="0">
                  <a:solidFill>
                    <a:srgbClr val="FFFF00"/>
                  </a:solidFill>
                </a:rPr>
                <a:t>Поставь меня. Пусть будет скрыт</a:t>
              </a:r>
              <a:r>
                <a:rPr lang="ru-RU" b="1" dirty="0">
                  <a:solidFill>
                    <a:srgbClr val="FFFF00"/>
                  </a:solidFill>
                </a:rPr>
                <a:t> </a:t>
              </a:r>
            </a:p>
            <a:p>
              <a:pPr eaLnBrk="1" hangingPunct="1"/>
              <a:r>
                <a:rPr lang="ru-RU" b="1" i="1" dirty="0">
                  <a:solidFill>
                    <a:srgbClr val="FFFF00"/>
                  </a:solidFill>
                </a:rPr>
                <a:t>От глаз моих ожесточенных</a:t>
              </a:r>
              <a:r>
                <a:rPr lang="ru-RU" b="1" dirty="0">
                  <a:solidFill>
                    <a:srgbClr val="FFFF00"/>
                  </a:solidFill>
                </a:rPr>
                <a:t> </a:t>
              </a:r>
            </a:p>
            <a:p>
              <a:pPr eaLnBrk="1" hangingPunct="1"/>
              <a:r>
                <a:rPr lang="ru-RU" b="1" i="1" dirty="0">
                  <a:solidFill>
                    <a:srgbClr val="FFFF00"/>
                  </a:solidFill>
                </a:rPr>
                <a:t>Великий профиль утонченный</a:t>
              </a:r>
              <a:r>
                <a:rPr lang="ru-RU" b="1" dirty="0">
                  <a:solidFill>
                    <a:srgbClr val="FFFF00"/>
                  </a:solidFill>
                </a:rPr>
                <a:t> </a:t>
              </a:r>
            </a:p>
            <a:p>
              <a:pPr eaLnBrk="1" hangingPunct="1"/>
              <a:r>
                <a:rPr lang="ru-RU" b="1" i="1" dirty="0">
                  <a:solidFill>
                    <a:srgbClr val="FFFF00"/>
                  </a:solidFill>
                </a:rPr>
                <a:t>Того, кто ждет моих молитв!</a:t>
              </a:r>
              <a:r>
                <a:rPr lang="ru-RU" b="1" dirty="0">
                  <a:solidFill>
                    <a:srgbClr val="FFFF00"/>
                  </a:solidFill>
                </a:rPr>
                <a:t>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68400" y="2852738"/>
            <a:ext cx="61928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осуди меня, Судьба!»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Э.Л. Багрянцева на поэтическом вечер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354512" cy="6119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07950" y="1052513"/>
            <a:ext cx="43926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неинтересных в мире нет.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судьбы – как история планет.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каждой всё особое, своё.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нет планет похожих на неё.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такая она, «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пролюбившая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 всю жизнь, 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Ваша Эмилия».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ЭЛБагрянцев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9223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5545137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Пусть увидит целый свет 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то, что россиянка я,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и во мне за Родину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гордость говорит!</a:t>
            </a:r>
          </a:p>
          <a:p>
            <a:pPr eaLnBrk="1" hangingPunct="1">
              <a:spcBef>
                <a:spcPct val="50000"/>
              </a:spcBef>
            </a:pPr>
            <a:endParaRPr lang="ru-RU" sz="2800" b="1">
              <a:solidFill>
                <a:srgbClr val="FFFF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          Э. Л. Багрянцева</a:t>
            </a:r>
          </a:p>
        </p:txBody>
      </p:sp>
      <p:pic>
        <p:nvPicPr>
          <p:cNvPr id="3078" name="Picture 6" descr="Эмилия Львовна Багрянцева">
            <a:hlinkClick r:id="rId2" tooltip="Эмилия Львовна Багрянцева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71738"/>
            <a:ext cx="4105275" cy="367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beres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4251325" cy="604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38163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У всех у нас одна Россия – другой России не будет. Выстроим и возвеличим её трудом, человечностью и любовью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045_6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413" y="981075"/>
            <a:ext cx="3011487" cy="338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image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3816350" cy="3068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9d6f115c8959b7b971937680b9be3c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27488"/>
            <a:ext cx="3671888" cy="274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403350" y="303213"/>
            <a:ext cx="62642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«Сухая Вязовка»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8313" y="4652963"/>
            <a:ext cx="32400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Село над речушкой степною –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Сухая Вязовка моя.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72500" cy="467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74898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В 15 лет Эмилия Львовна стала заведующей библиотекой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sco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455988" cy="258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skola_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16263"/>
            <a:ext cx="5113338" cy="2840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55650" y="692150"/>
            <a:ext cx="2879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Школа № 143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859338" y="2205038"/>
            <a:ext cx="33131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Школа № 55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3132138" y="52292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     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851275" y="3860800"/>
            <a:ext cx="4897438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Не слышно миру, как душа кричит –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Не в силах мир услышать эти звуки.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И не считай, что люди злы и глухи,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Твори добро и истину ищи.</a:t>
            </a:r>
          </a:p>
        </p:txBody>
      </p:sp>
      <p:pic>
        <p:nvPicPr>
          <p:cNvPr id="58383" name="Picture 15" descr="220px-425-177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3480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140200" y="836613"/>
            <a:ext cx="417671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стихов «Восславлю вечную любовь»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58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212px-425-177-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35607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175px-425-177-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550" y="981075"/>
            <a:ext cx="28987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187450" y="260350"/>
            <a:ext cx="698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Сборник стихов «Звезда да тополь»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сканирование0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15888"/>
            <a:ext cx="6051550" cy="427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116013" y="4581525"/>
            <a:ext cx="7272337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Ребята, учитесь не только смотреть -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Учитесь, ребята, видеть.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Не судят Бога, мать, любовь и Родину.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А мы подсудны.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232</TotalTime>
  <Words>346</Words>
  <Application>Microsoft Office PowerPoint</Application>
  <PresentationFormat>Экран (4:3)</PresentationFormat>
  <Paragraphs>58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student</cp:lastModifiedBy>
  <cp:revision>20</cp:revision>
  <dcterms:created xsi:type="dcterms:W3CDTF">2012-11-08T14:20:46Z</dcterms:created>
  <dcterms:modified xsi:type="dcterms:W3CDTF">2013-12-19T13:19:49Z</dcterms:modified>
</cp:coreProperties>
</file>