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5558-6121-432D-AA5B-B8BBB0C1E2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F582-B0BF-4633-80C8-4FE3F5206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5558-6121-432D-AA5B-B8BBB0C1E2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F582-B0BF-4633-80C8-4FE3F5206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5558-6121-432D-AA5B-B8BBB0C1E2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F582-B0BF-4633-80C8-4FE3F5206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5558-6121-432D-AA5B-B8BBB0C1E2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F582-B0BF-4633-80C8-4FE3F5206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5558-6121-432D-AA5B-B8BBB0C1E2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F582-B0BF-4633-80C8-4FE3F5206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5558-6121-432D-AA5B-B8BBB0C1E2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F582-B0BF-4633-80C8-4FE3F5206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5558-6121-432D-AA5B-B8BBB0C1E2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F582-B0BF-4633-80C8-4FE3F5206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5558-6121-432D-AA5B-B8BBB0C1E2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F582-B0BF-4633-80C8-4FE3F5206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5558-6121-432D-AA5B-B8BBB0C1E2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F582-B0BF-4633-80C8-4FE3F5206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5558-6121-432D-AA5B-B8BBB0C1E2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F582-B0BF-4633-80C8-4FE3F5206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65558-6121-432D-AA5B-B8BBB0C1E2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6F582-B0BF-4633-80C8-4FE3F5206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65558-6121-432D-AA5B-B8BBB0C1E2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6F582-B0BF-4633-80C8-4FE3F5206F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89;&#1077;&#1084;&#1100;&#1103;\Desktop\&#1076;&#1083;&#1103;%20&#1082;&#1086;&#1085;&#1082;&#1091;&#1088;&#1089;&#1072;\veselie_rebyata_-_kak_prekrasen_etot_mir%20MpTri.Net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9;&#1077;&#1084;&#1100;&#1103;\Desktop\&#1076;&#1083;&#1103;%20&#1082;&#1086;&#1085;&#1082;&#1091;&#1088;&#1089;&#1072;\veselie_rebyata_-_kak_prekrasen_etot_mir%20MpTri.Net.mp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89;&#1077;&#1084;&#1100;&#1103;\Desktop\&#1076;&#1083;&#1103;%20&#1082;&#1086;&#1085;&#1082;&#1091;&#1088;&#1089;&#1072;\veselie_rebyata_-_kak_prekrasen_etot_mir%20MpTri.Net.mp3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89;&#1077;&#1084;&#1100;&#1103;\Desktop\&#1076;&#1083;&#1103;%20&#1082;&#1086;&#1085;&#1082;&#1091;&#1088;&#1089;&#1072;\veselie_rebyata_-_kak_prekrasen_etot_mir%20MpTri.Net.mp3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368752" cy="249512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Берегите эти земли, эти воды,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Даже малую былиночку любя.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Берегите всех зверей внутри природы,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Убивайте лишь зверей внутри себя!</a:t>
            </a:r>
          </a:p>
          <a:p>
            <a:pPr algn="r"/>
            <a:r>
              <a:rPr lang="ru-RU" b="1" dirty="0" smtClean="0">
                <a:solidFill>
                  <a:srgbClr val="002060"/>
                </a:solidFill>
              </a:rPr>
              <a:t>(Е. Евтушенко)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3074" name="Picture 2" descr="C:\Users\семья\Desktop\для конкурса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88640"/>
            <a:ext cx="6732240" cy="3580978"/>
          </a:xfrm>
          <a:prstGeom prst="rect">
            <a:avLst/>
          </a:prstGeom>
          <a:noFill/>
        </p:spPr>
      </p:pic>
      <p:pic>
        <p:nvPicPr>
          <p:cNvPr id="7" name="veselie_rebyata_-_kak_prekrasen_etot_mir MpTri.Ne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88424" y="623731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B050"/>
                </a:solidFill>
              </a:rPr>
              <a:t>Экологическая культура 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525963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Часть общечеловеческой культуры, система социальных отношений, общественных и индивидуальных морально-этических норм, взглядов, установок и ценностей, касающихся взаимоотношения человека и природы</a:t>
            </a:r>
            <a:endParaRPr lang="en-US" b="1" dirty="0" smtClean="0">
              <a:solidFill>
                <a:srgbClr val="7030A0"/>
              </a:solidFill>
            </a:endParaRPr>
          </a:p>
          <a:p>
            <a:endParaRPr lang="ru-RU" dirty="0"/>
          </a:p>
        </p:txBody>
      </p:sp>
      <p:pic>
        <p:nvPicPr>
          <p:cNvPr id="4" name="veselie_rebyata_-_kak_prekrasen_etot_mir MpTri.Ne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244408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4 закона экологии</a:t>
            </a:r>
            <a:br>
              <a:rPr lang="ru-RU" b="1" dirty="0" smtClean="0">
                <a:solidFill>
                  <a:srgbClr val="00B0F0"/>
                </a:solidFill>
              </a:rPr>
            </a:b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  <a:r>
              <a:rPr lang="ru-RU" b="1" dirty="0" smtClean="0">
                <a:solidFill>
                  <a:srgbClr val="C00000"/>
                </a:solidFill>
              </a:rPr>
              <a:t>Всё связано со всем</a:t>
            </a:r>
          </a:p>
          <a:p>
            <a:r>
              <a:rPr lang="ru-RU" b="1" dirty="0" smtClean="0"/>
              <a:t>2. </a:t>
            </a:r>
            <a:r>
              <a:rPr lang="ru-RU" b="1" dirty="0" smtClean="0">
                <a:solidFill>
                  <a:srgbClr val="00B050"/>
                </a:solidFill>
              </a:rPr>
              <a:t>Всё должно куда-то деваться</a:t>
            </a:r>
          </a:p>
          <a:p>
            <a:r>
              <a:rPr lang="ru-RU" b="1" dirty="0" smtClean="0"/>
              <a:t>3. </a:t>
            </a:r>
            <a:r>
              <a:rPr lang="ru-RU" b="1" dirty="0" smtClean="0">
                <a:solidFill>
                  <a:srgbClr val="7030A0"/>
                </a:solidFill>
              </a:rPr>
              <a:t>Ничто не даётся даром</a:t>
            </a:r>
          </a:p>
          <a:p>
            <a:r>
              <a:rPr lang="ru-RU" b="1" dirty="0" smtClean="0"/>
              <a:t>4. </a:t>
            </a:r>
            <a:r>
              <a:rPr lang="ru-RU" b="1" dirty="0" smtClean="0">
                <a:solidFill>
                  <a:srgbClr val="FF0000"/>
                </a:solidFill>
              </a:rPr>
              <a:t>Природа знает лучше</a:t>
            </a:r>
          </a:p>
          <a:p>
            <a:endParaRPr lang="ru-RU" dirty="0"/>
          </a:p>
          <a:p>
            <a:endParaRPr lang="ru-RU" dirty="0" smtClean="0"/>
          </a:p>
          <a:p>
            <a:pPr algn="r">
              <a:buNone/>
            </a:pPr>
            <a:r>
              <a:rPr lang="ru-RU" dirty="0" err="1" smtClean="0">
                <a:solidFill>
                  <a:srgbClr val="002060"/>
                </a:solidFill>
              </a:rPr>
              <a:t>Барри</a:t>
            </a:r>
            <a:r>
              <a:rPr lang="ru-RU" dirty="0" smtClean="0">
                <a:solidFill>
                  <a:srgbClr val="002060"/>
                </a:solidFill>
              </a:rPr>
              <a:t> Коммонер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4" name="veselie_rebyata_-_kak_prekrasen_etot_mir MpTri.Ne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604448" y="63093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емья\Desktop\для конкурса\imge70a49f6e3751d2592cf9ed44cac8348.jpeg"/>
          <p:cNvPicPr>
            <a:picLocks noChangeAspect="1" noChangeArrowheads="1"/>
          </p:cNvPicPr>
          <p:nvPr/>
        </p:nvPicPr>
        <p:blipFill>
          <a:blip r:embed="rId3" cstate="print"/>
          <a:srcRect b="3409"/>
          <a:stretch>
            <a:fillRect/>
          </a:stretch>
        </p:blipFill>
        <p:spPr bwMode="auto">
          <a:xfrm>
            <a:off x="105316" y="260648"/>
            <a:ext cx="9038684" cy="6336704"/>
          </a:xfrm>
          <a:prstGeom prst="rect">
            <a:avLst/>
          </a:prstGeom>
          <a:noFill/>
        </p:spPr>
      </p:pic>
      <p:pic>
        <p:nvPicPr>
          <p:cNvPr id="5" name="veselie_rebyata_-_kak_prekrasen_etot_mir MpTri.Net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8388424" y="616530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84</Words>
  <Application>Microsoft Office PowerPoint</Application>
  <PresentationFormat>Экран (4:3)</PresentationFormat>
  <Paragraphs>15</Paragraphs>
  <Slides>4</Slides>
  <Notes>0</Notes>
  <HiddenSlides>0</HiddenSlides>
  <MMClips>4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Экологическая культура </vt:lpstr>
      <vt:lpstr>4 закона экологии 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Эпиграф</dc:title>
  <dc:creator>семья</dc:creator>
  <cp:lastModifiedBy>семья</cp:lastModifiedBy>
  <cp:revision>5</cp:revision>
  <dcterms:created xsi:type="dcterms:W3CDTF">2013-10-11T15:22:52Z</dcterms:created>
  <dcterms:modified xsi:type="dcterms:W3CDTF">2013-10-14T15:33:24Z</dcterms:modified>
</cp:coreProperties>
</file>