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9" r:id="rId3"/>
    <p:sldId id="256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для презентации\007_новый разм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16632"/>
            <a:ext cx="4615039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для презентации\31596192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899" y="0"/>
            <a:ext cx="860725" cy="194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E:\для презентации\31596192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27984" y="4581128"/>
            <a:ext cx="860725" cy="194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14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-0.00035 0.65208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-0.60903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91 0.05903 L 0.03056 0.72153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25 -0.01598 L -0.03108 -0.61991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91 0.05903 L 0.03056 0.70069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25 -0.01598 L -0.03108 -0.59885 " pathEditMode="relative" rAng="0" ptsTypes="AA">
                                      <p:cBhvr>
                                        <p:cTn id="5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0064"/>
            <a:ext cx="3655657" cy="630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E:\для презентации\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487" y="4380401"/>
            <a:ext cx="1997765" cy="203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:\для презентации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356528"/>
            <a:ext cx="1997765" cy="203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E:\для презентации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03205"/>
            <a:ext cx="1997765" cy="203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E:\для презентации\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5941"/>
            <a:ext cx="1997765" cy="203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16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69 -0.00393 L 0.2783 -0.0041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9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84 -0.00023 L -0.28924 -0.00047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1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26 -2.96296E-6 L -0.25781 -0.00023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1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31198 -0.00024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9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E:\для презентации\Chaltuk-Ah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804" y="1637572"/>
            <a:ext cx="1616968" cy="161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ёлка растровый рисун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219" y="249916"/>
            <a:ext cx="428009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E:\для презентации\Chaltuk-Ahm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509" y="4895680"/>
            <a:ext cx="1688976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E:\для презентации\Chaltuk-Ah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19" y="5241032"/>
            <a:ext cx="1616968" cy="161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для презентации\Chaltuk-Ahm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03469"/>
            <a:ext cx="1688976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ёлка растровый рисун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8"/>
            <a:ext cx="428009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ёлка растровый рисун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219" y="3645024"/>
            <a:ext cx="428009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ёлка растровый рисун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429000"/>
            <a:ext cx="428009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16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0.58716 -0.5078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58" y="-2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1204 L -0.5783 0.49028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28" y="2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0.60625 0.49352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12" y="2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0.0132 L -0.56823 -0.47083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58" y="-2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:\для презентации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09" y="4535950"/>
            <a:ext cx="2675686" cy="209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 descr="E:\для презентации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068" y="3586277"/>
            <a:ext cx="2675686" cy="209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E:\для презентации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09" y="1510066"/>
            <a:ext cx="2675686" cy="209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E:\для презентации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495" y="260648"/>
            <a:ext cx="2675686" cy="209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E:\для презентации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01" y="5331684"/>
            <a:ext cx="1749062" cy="120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заяц растровый рисуно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874" y="4384718"/>
            <a:ext cx="1726101" cy="119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для презентации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58" y="2415501"/>
            <a:ext cx="1749062" cy="120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заяц растровый рисуно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874" y="1052736"/>
            <a:ext cx="1726101" cy="119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E:\для презентации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01" y="2362011"/>
            <a:ext cx="1749062" cy="120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заяц растровый рисуно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494" y="4384718"/>
            <a:ext cx="1726101" cy="119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93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0.01528 L 0.51892 -0.16134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90" y="-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-0.00787 L -0.54063 -0.30764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45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0.01528 L 0.51892 -0.16134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90" y="-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0.03866 L -0.53316 0.21783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2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-0.01852 L 0.51389 0.26504 " pathEditMode="relative" rAng="0" ptsTypes="AA">
                                      <p:cBhvr>
                                        <p:cTn id="4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5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500"/>
                            </p:stCondLst>
                            <p:childTnLst>
                              <p:par>
                                <p:cTn id="5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-0.52084 0.17917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2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50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:\для презентации\2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55130"/>
            <a:ext cx="2880320" cy="305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E:\для презентации\Derevya.Vremena.Go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62" y="2050622"/>
            <a:ext cx="2780260" cy="305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E:\для презентации\item_24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73" y="3717032"/>
            <a:ext cx="1803327" cy="90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E:\для презентации\item_241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2731"/>
            <a:ext cx="186474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для презентации\item_24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845" y="3732449"/>
            <a:ext cx="1803327" cy="90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E:\для презентации\item_241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88704"/>
            <a:ext cx="186474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99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8148 C -0.00781 0.10486 -0.09445 0.24884 -0.20052 0.24884 C -0.3099 0.24884 -0.39705 0.10486 -0.39705 -0.08148 C -0.39705 -0.26782 -0.48368 -0.4125 -0.5934 -0.4125 C -0.69931 -0.4125 -0.7875 -0.26782 -0.7875 -0.08148 " pathEditMode="relative" rAng="10800000" ptsTypes="fffff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97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-0.07732 C 0.01163 0.11203 0.09878 0.25879 0.20503 0.25879 C 0.31441 0.25879 0.40174 0.11203 0.40174 -0.07732 C 0.40174 -0.26667 0.48872 -0.41297 0.59809 -0.41297 C 0.70451 -0.41297 0.79184 -0.26667 0.79184 -0.07732 " pathEditMode="relative" rAng="0" ptsTypes="fffff">
                                      <p:cBhvr>
                                        <p:cTn id="18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1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87 -0.1132 C -0.02187 0.07314 -0.1085 0.21713 -0.21458 0.21713 C -0.32395 0.21713 -0.41111 0.07314 -0.41111 -0.1132 C -0.41111 -0.29954 -0.49774 -0.44422 -0.60746 -0.44422 C -0.71336 -0.44422 -0.80156 -0.29954 -0.80156 -0.1132 " pathEditMode="relative" rAng="10800000" ptsTypes="fffff">
                                      <p:cBhvr>
                                        <p:cTn id="2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97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3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-0.08148 C 0.01163 0.11296 0.09618 0.2625 0.19948 0.2625 C 0.30538 0.2625 0.38975 0.11296 0.38975 -0.08148 C 0.38975 -0.27477 0.47448 -0.42547 0.57986 -0.42547 C 0.68298 -0.42547 0.76788 -0.27477 0.76788 -0.08148 " pathEditMode="relative" rAng="10800000" ptsTypes="fffff">
                                      <p:cBhvr>
                                        <p:cTn id="3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225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Ира</dc:creator>
  <cp:lastModifiedBy>Ира</cp:lastModifiedBy>
  <cp:revision>18</cp:revision>
  <dcterms:created xsi:type="dcterms:W3CDTF">2013-03-05T14:49:09Z</dcterms:created>
  <dcterms:modified xsi:type="dcterms:W3CDTF">2013-03-13T07:01:21Z</dcterms:modified>
</cp:coreProperties>
</file>