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9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0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image" Target="../media/image1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548680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Четвертый лишний.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E:\для презентации\280711ed3020630cea1de4cef553a7e1.jpg - копия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2505075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для презентации\280711ed3020630cea1de4cef553a7e1.jpg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518035"/>
            <a:ext cx="3343275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на занятие\17349120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969752"/>
            <a:ext cx="2401422" cy="2343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:\для презентации\af1c64642dbe9ddc3c4f5cdf987213df_h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934439"/>
            <a:ext cx="2521843" cy="2413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617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548680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Четвертый лишний.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E:\для презентации\65451f78f96917d9c4f877ca855e01f9.jpg - копия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77072"/>
            <a:ext cx="27051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:\для презентации\159470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886" y="4077072"/>
            <a:ext cx="2841356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E:\для презентации\df1b1934337fca928343ff7e1dacd492.jpg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433" y="1268759"/>
            <a:ext cx="2841356" cy="212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E:\для презентации\x_fd3f1f1a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014" y="1268759"/>
            <a:ext cx="1872208" cy="237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252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548680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Четвертый лишний.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E:\для презентации\280711ed3020630cea1de4cef553a7e1.jpg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3343275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E:\для презентации\159470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95" y="4221088"/>
            <a:ext cx="2841356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E:\для презентации\65451f78f96917d9c4f877ca855e01f9.jpg - копия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10356"/>
            <a:ext cx="27051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для презентации\dytiscus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340768"/>
            <a:ext cx="2993132" cy="1971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75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548680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Четвертый лишний.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 descr="E:\на занятие\17349120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009" y="1412776"/>
            <a:ext cx="2195091" cy="2343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 descr="E:\для презентации\df1b1934337fca928343ff7e1dacd492.jpg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221088"/>
            <a:ext cx="2841356" cy="212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E:\для презентации\280711ed3020630cea1de4cef553a7e1.jpg - копия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724" y="1337109"/>
            <a:ext cx="2505075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E:\для презентации\wuka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306" y="4221088"/>
            <a:ext cx="2038794" cy="2115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Управляющая кнопка: домой 5">
            <a:hlinkClick r:id="" action="ppaction://hlinkshowjump?jump=endshow" highlightClick="1"/>
          </p:cNvPr>
          <p:cNvSpPr/>
          <p:nvPr/>
        </p:nvSpPr>
        <p:spPr>
          <a:xfrm>
            <a:off x="8388424" y="5949280"/>
            <a:ext cx="648072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12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Картинка 39 из 7188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1928802"/>
            <a:ext cx="5429288" cy="45300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928794" y="529029"/>
            <a:ext cx="55007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МОЛОДЕЦ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8172400" y="5877272"/>
            <a:ext cx="864096" cy="7920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33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артинка 46 из 7188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7096" y="1857364"/>
            <a:ext cx="4533900" cy="4762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403648" y="642918"/>
            <a:ext cx="66007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ПОПРОБУЙ ЕЩЕ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2" name="Управляющая кнопка: возврат 1">
            <a:hlinkClick r:id="" action="ppaction://hlinkshowjump?jump=lastslideviewed" highlightClick="1"/>
          </p:cNvPr>
          <p:cNvSpPr/>
          <p:nvPr/>
        </p:nvSpPr>
        <p:spPr>
          <a:xfrm>
            <a:off x="8004444" y="5877272"/>
            <a:ext cx="816028" cy="78699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60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39</TotalTime>
  <Words>15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Ира</dc:creator>
  <cp:lastModifiedBy>Ира</cp:lastModifiedBy>
  <cp:revision>5</cp:revision>
  <dcterms:created xsi:type="dcterms:W3CDTF">2013-03-10T13:20:14Z</dcterms:created>
  <dcterms:modified xsi:type="dcterms:W3CDTF">2013-03-10T14:09:54Z</dcterms:modified>
</cp:coreProperties>
</file>