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1232756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3" y="393389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4261782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695" y="4182616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03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32756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43" y="3825599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974" y="1124744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3" y="393389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23" y="4182615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9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1232756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3" y="393389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4261782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695" y="4182616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1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3766989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2" y="980728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451" y="3766989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072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6911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698" y="3825599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544" y="3933611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4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09595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60" y="1566610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лиса рисуно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4261782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3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1232756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3" y="393389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4261782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695" y="4182616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1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1232756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720" y="393389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96261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14" y="1481760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6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1232756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3" y="393389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4261782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695" y="4182616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1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509" y="1340768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25599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435" y="1668939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349" y="4182616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1232756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3" y="393389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4261782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695" y="4182616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1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112" y="3861048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226" y="1340768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938" y="1307976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73" y="1560927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923" y="4293096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7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презентации\330026694634_1268415482_z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1232756"/>
            <a:ext cx="2664296" cy="1872208"/>
          </a:xfrm>
          <a:prstGeom prst="rect">
            <a:avLst/>
          </a:prstGeom>
          <a:solidFill>
            <a:schemeClr val="bg2">
              <a:lumMod val="90000"/>
              <a:alpha val="54000"/>
            </a:schemeClr>
          </a:solidFill>
        </p:spPr>
      </p:pic>
      <p:pic>
        <p:nvPicPr>
          <p:cNvPr id="1027" name="Picture 3" descr="E:\для презентации\bel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21091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04646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3" y="3933898"/>
            <a:ext cx="2712955" cy="18716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3" name="Picture 9" descr="лиса рисуно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3" y="4261782"/>
            <a:ext cx="2431732" cy="12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для презентации\0_87eea_68ddf6c2_L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695" y="4182616"/>
            <a:ext cx="2273492" cy="13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1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Ира</cp:lastModifiedBy>
  <cp:revision>3</cp:revision>
  <dcterms:created xsi:type="dcterms:W3CDTF">2013-03-10T14:12:12Z</dcterms:created>
  <dcterms:modified xsi:type="dcterms:W3CDTF">2013-03-10T14:42:28Z</dcterms:modified>
</cp:coreProperties>
</file>