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8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0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6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3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8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1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46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2F3E494-62F5-4009-8611-BF7CAFD0DD85}" type="datetimeFigureOut">
              <a:rPr lang="ru-RU" smtClean="0">
                <a:solidFill>
                  <a:srgbClr val="FF9000"/>
                </a:solidFill>
              </a:rPr>
              <a:pPr/>
              <a:t>31.08.2014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E4FF040-142B-4472-94C3-B52F44F2DBE6}" type="slidenum">
              <a:rPr lang="ru-RU" smtClean="0">
                <a:solidFill>
                  <a:srgbClr val="FF9000"/>
                </a:solidFill>
              </a:rPr>
              <a:pPr/>
              <a:t>‹#›</a:t>
            </a:fld>
            <a:endParaRPr lang="ru-RU">
              <a:solidFill>
                <a:srgbClr val="FF9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3679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Память — основа совести и нравственности, память — основа культуры, „накопленной“ культуры, память — одна из основ поэзии — эстетического понимания культурных ценностей. Хранить память, беречь память — это наш нравственный долг перед самими собой и перед потомками. Память — наше богатство.                    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Д.С. Лихачев</a:t>
            </a:r>
          </a:p>
        </p:txBody>
      </p:sp>
    </p:spTree>
    <p:extLst>
      <p:ext uri="{BB962C8B-B14F-4D97-AF65-F5344CB8AC3E}">
        <p14:creationId xmlns:p14="http://schemas.microsoft.com/office/powerpoint/2010/main" val="40313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Autumn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1983</dc:creator>
  <cp:lastModifiedBy>1983</cp:lastModifiedBy>
  <cp:revision>1</cp:revision>
  <dcterms:created xsi:type="dcterms:W3CDTF">2014-08-31T14:33:29Z</dcterms:created>
  <dcterms:modified xsi:type="dcterms:W3CDTF">2014-08-31T14:33:53Z</dcterms:modified>
</cp:coreProperties>
</file>