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0/53/471/53471260_771342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738348" cy="248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po.ro/poze/U3K7C4QWGGGSNPB8YRXYZ7T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738348" cy="248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20.privet.ru/lr/0b2e6ec2b074fa13b09b27b76488c0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0" y="3573016"/>
            <a:ext cx="3672408" cy="248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ics.photographer.ru/nonstop/pics/pictures/512/5120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45" y="3621964"/>
            <a:ext cx="3709151" cy="247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m.img.com.ua/img/prikol/images/large/2/2/70122_66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0" y="846998"/>
            <a:ext cx="343926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allon.ru/_ph/16/2/21392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62827"/>
            <a:ext cx="3672408" cy="2432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10433.userapi.com/u48069152/-14/x_f4b79a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1" y="3789040"/>
            <a:ext cx="3439260" cy="2377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onstras.lt/uploads/posts/2011-12/day_21/monstras.lt_1324431165333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86" y="3789852"/>
            <a:ext cx="3618675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8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rtalik.flyfm.net/uploads/posts/2010-12/thumbs/1293311671_1290274239_cdeee2eee3eee4ede8e920f4eeed203035203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4" y="779910"/>
            <a:ext cx="3744416" cy="2493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ki.ru/imgs/news/19799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3" y="3861048"/>
            <a:ext cx="2932338" cy="2590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.montecina.ru/forums/monthly_12_2010/user903/post107817_img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67" y="3760172"/>
            <a:ext cx="3535786" cy="2668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0.liveinternet.ru/images/attach/c/2/66/321/66321952_80924a1cf7ed4fc53e68dd21bc8ddb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60" y="779910"/>
            <a:ext cx="3343772" cy="2493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4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tv.ucoz.ru/_nw/11/54079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6"/>
            <a:ext cx="362676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omportal.ru/uploads/posts/2010-12/1292133042_493b8bd73fe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245"/>
            <a:ext cx="353145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orumishka.net/attachments/dostoprimechatelnosti-rossii/14291d1300199518-ozero-baikal-i-pribaikale-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657600" cy="247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ooksaroundthetable.files.wordpress.com/2012/04/ice-cubes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429000"/>
            <a:ext cx="3531451" cy="268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354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5</cp:revision>
  <dcterms:created xsi:type="dcterms:W3CDTF">2013-12-10T05:21:53Z</dcterms:created>
  <dcterms:modified xsi:type="dcterms:W3CDTF">2013-12-10T10:35:14Z</dcterms:modified>
</cp:coreProperties>
</file>