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5" r:id="rId3"/>
    <p:sldId id="299" r:id="rId4"/>
    <p:sldId id="270" r:id="rId5"/>
    <p:sldId id="271" r:id="rId6"/>
    <p:sldId id="272" r:id="rId7"/>
    <p:sldId id="273" r:id="rId8"/>
    <p:sldId id="278" r:id="rId9"/>
    <p:sldId id="279" r:id="rId10"/>
    <p:sldId id="277" r:id="rId11"/>
    <p:sldId id="281" r:id="rId12"/>
    <p:sldId id="296" r:id="rId13"/>
    <p:sldId id="282" r:id="rId14"/>
    <p:sldId id="283" r:id="rId15"/>
    <p:sldId id="284" r:id="rId16"/>
    <p:sldId id="297" r:id="rId17"/>
    <p:sldId id="298" r:id="rId18"/>
    <p:sldId id="286" r:id="rId19"/>
    <p:sldId id="285" r:id="rId20"/>
    <p:sldId id="288" r:id="rId21"/>
    <p:sldId id="289" r:id="rId22"/>
    <p:sldId id="290" r:id="rId23"/>
    <p:sldId id="291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102" d="100"/>
          <a:sy n="10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1B75-E618-4556-BDCB-372F0A3FC0BD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C999-E18A-434F-82F0-0100C217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BTK81\Desktop\&#1055;&#1045;&#1057;&#1053;&#1048;\&#1082;&#1083;&#1072;&#1089;&#1089;&#1080;&#1082;&#1072;\32%20&#1044;&#1045;&#1041;&#1070;&#1057;&#1057;&#1048;%20-CLAIRE%20DE%20LUN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artinki24.ru/uploads/gallery/main/312/kartinki24_insects_bees_004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-prirode.com/photo/56-0-452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img_url=http://doseng.org/uploads/posts/2009-06/1246311584_interesnye_fakty_40_foto_38.jpg&amp;uinfo=sw-1349-sh-641-fw-1124-fh-448-pd-1&amp;p=1&amp;text=%D1%81%D0%BA%D0%B0%D1%87%D0%B0%D1%82%D1%8C%20%D1%84%D0%BE%D1%82%D0%BE%D0%B3%D1%80%D0%B0%D1%84%D0%B8%D1%8E%20%D0%B6%D0%B8%D0%B2%D0%BE%D1%82%D0%BD%D1%8B%D1%85%20%D0%B2%20%D0%BB%D0%B5%D1%81%D1%83&amp;noreask=1&amp;pos=54&amp;rpt=simage&amp;lr=65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source=psearch&amp;img_url=http://img-fotki.yandex.ru/get/5214/14124454.272/0_75a78_108362d5_XXL&amp;uinfo=sw-1349-sh-641-fw-0-fh-448-pd-1&amp;text=%D1%81%D0%BA%D0%B0%D1%87%D0%B0%D1%82%D1%8C%20%D1%84%D0%BE%D1%82%D0%BE%D0%B3%D1%80%D0%B0%D1%84%D0%B8%D1%8E%20%D0%B6%D0%B8%D0%B2%D0%BE%D1%82%D0%BD%D1%8B%D1%85%20%D0%B2%20%D0%BB%D0%B5%D1%81%D1%83&amp;noreask=1&amp;pos=16&amp;lr=65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psearch&amp;img_url=http://animalworld.com.ua/images/2010/April/Foto/Kroliki/1/Kroliki_23.jpg&amp;uinfo=sw-1349-sh-641-fw-1124-fh-448-pd-1&amp;p=2&amp;text=%D1%81%D0%BA%D0%B0%D1%87%D0%B0%D1%82%D1%8C%20%D1%84%D0%BE%D1%82%D0%BE%D0%B3%D1%80%D0%B0%D1%84%D0%B8%D1%8E%20%D0%B6%D0%B8%D0%B2%D0%BE%D1%82%D0%BD%D1%8B%D1%85%20%D0%B2%20%D0%BB%D0%B5%D1%81%D1%83&amp;noreask=1&amp;pos=82&amp;rpt=simage&amp;lr=65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psearch&amp;img_url=http://cs10603.userapi.com/u154533699/a_7b2ee25b.jpg&amp;uinfo=sw-1349-sh-641-fw-1124-fh-448-pd-1&amp;p=1&amp;text=%D1%81%D0%BA%D0%B0%D1%87%D0%B0%D1%82%D1%8C%20%D1%84%D0%BE%D1%82%D0%BE%D0%B3%D1%80%D0%B0%D1%84%D0%B8%D1%8E%20%D0%B6%D0%B8%D0%B2%D0%BE%D1%82%D0%BD%D1%8B%D1%85%20%D0%B2%20%D0%BB%D0%B5%D1%81%D1%83&amp;noreask=1&amp;pos=59&amp;rpt=simage&amp;lr=65" TargetMode="Externa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img_url=http://monk.com.ua/images/articles/semja-eto-odin-iz-wedevrov-prirodi-38-fo_38.jpg&amp;uinfo=sw-1349-sh-641-fw-1124-fh-448-pd-1&amp;p=1&amp;text=%D1%81%D0%BA%D0%B0%D1%87%D0%B0%D1%82%D1%8C%20%D1%84%D0%BE%D1%82%D0%BE%D0%B3%D1%80%D0%B0%D1%84%D0%B8%D1%8E%20%D0%BA%D1%80%D0%B0%D1%81%D0%BD%D0%BE%D0%B9%20%D0%BA%D0%BD%D0%B8%D0%B3%D0%B8&amp;noreask=1&amp;pos=40&amp;rpt=simage&amp;lr=65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source=psearch&amp;img_url=http://www.biodiversity.ru/programs/seal/images/20081106.jpg&amp;uinfo=sw-1349-sh-641-fw-0-fh-448-pd-1&amp;text=%D1%81%D0%BA%D0%B0%D1%87%D0%B0%D1%82%D1%8C%20%D1%84%D0%BE%D1%82%D0%BE%D0%B3%D1%80%D0%B0%D1%84%D0%B8%D1%8E%20%D0%BA%D1%80%D0%B0%D1%81%D0%BD%D0%BE%D0%B9%20%D0%BA%D0%BD%D0%B8%D0%B3%D0%B8&amp;noreask=1&amp;pos=17&amp;lr=65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psearch&amp;img_url=http://img-fotki.yandex.ru/get/3212/kana-chidori.11/0_403f_d1bfccb7_S&amp;uinfo=sw-1349-sh-641-fw-0-fh-448-pd-1&amp;text=%D1%81%D0%BA%D0%B0%D1%87%D0%B0%D1%82%D1%8C%20%D1%84%D0%BE%D1%82%D0%BE%D0%B3%D1%80%D0%B0%D1%84%D0%B8%D1%8E%20%D0%BA%D1%80%D0%B0%D1%81%D0%BD%D0%BE%D0%B9%20%D0%BA%D0%BD%D0%B8%D0%B3%D0%B8&amp;noreask=1&amp;pos=19&amp;lr=65&amp;rpt=simage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psearch&amp;img_url=http://flower.onego.ru/other/enc_0306.jpg&amp;uinfo=sw-1349-sh-641-fw-0-fh-448-pd-1&amp;text=%D1%81%D0%BA%D0%B0%D1%87%D0%B0%D1%82%D1%8C%20%D1%84%D0%BE%D1%82%D0%BE%D0%B3%D1%80%D0%B0%D1%84%D0%B8%D1%8E%20%D0%BA%D1%80%D0%B0%D1%81%D0%BD%D0%BE%D0%B9%20%D0%BA%D0%BD%D0%B8%D0%B3%D0%B8&amp;noreask=1&amp;pos=28&amp;lr=65&amp;rpt=simage" TargetMode="External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-photographing.com/ru/photo/plants/wood-plants.html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o-prirode.com/photo/12-0-4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prirode.com/photo/12-0-289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o-prirode.com/photo/12-0-501" TargetMode="External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xclusiveflowers.ru/lily-of-the-valley.php?i=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BTK81\Desktop\Б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267826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4941168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«Береги родную природу»</a:t>
            </a:r>
          </a:p>
          <a:p>
            <a:pPr algn="r"/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презентация  для классного часа</a:t>
            </a:r>
          </a:p>
          <a:p>
            <a:pPr algn="r"/>
            <a:endParaRPr lang="ru-RU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algn="r"/>
            <a:r>
              <a:rPr lang="ru-RU" i="1" dirty="0" smtClean="0">
                <a:solidFill>
                  <a:srgbClr val="003300"/>
                </a:solidFill>
                <a:latin typeface="Arial Black" pitchFamily="34" charset="0"/>
              </a:rPr>
              <a:t>учитель русского языка и литературы</a:t>
            </a:r>
          </a:p>
          <a:p>
            <a:pPr algn="r"/>
            <a:r>
              <a:rPr lang="ru-RU" i="1" dirty="0" smtClean="0">
                <a:solidFill>
                  <a:srgbClr val="003300"/>
                </a:solidFill>
                <a:latin typeface="Arial Black" pitchFamily="34" charset="0"/>
              </a:rPr>
              <a:t>МКОУ Макарьевская ООШ</a:t>
            </a:r>
          </a:p>
          <a:p>
            <a:pPr algn="r"/>
            <a:r>
              <a:rPr lang="ru-RU" i="1" dirty="0" smtClean="0">
                <a:solidFill>
                  <a:srgbClr val="003300"/>
                </a:solidFill>
                <a:latin typeface="Arial Black" pitchFamily="34" charset="0"/>
              </a:rPr>
              <a:t>Тукмачева Ольга Валентиновна</a:t>
            </a:r>
            <a:endParaRPr lang="ru-RU" i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6" name="32 ДЕБЮССИ -CLAIRE DE 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Утро, рассвет, восход солнца картинки, фото, виде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486108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18173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Птицы встречают восход,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Ласточка солнышку рада.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Чуткая музыка всюду живет,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прислушаться надо!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azakuku1.35photo.ru/photos/20110724/2508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2339" y="0"/>
            <a:ext cx="9423419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9855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Ты вспоминаешь родину такою,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Какой ее ты в детстве увидал,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Клочок земли, припавший к трем березам,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Далекую дорогу за леском,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Речушку со скрипучим перевозом,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Песчаный берег с низким ивняком.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PBTK81\Desktop\сельский совет\SAM_04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377718"/>
            <a:ext cx="8892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Вот где нам посчастливилось родиться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где всю жизнь до смерти мы несем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 горсть земли, которая годится,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 видеть в ней приметы всей земли.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Жаворонок Николай Виноград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541405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землю! Берегите!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Жаворонка в голубом зените,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Бабочку на листьях повилики,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лужайках солнечные блики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расивый краб ф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3702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97389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камнях играющего краба,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 пустыней тень от баобаба.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Ястреба, парящего над полем,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Ласточку, мелькающую в жите.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землю! Берегите!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geons.at.ua/_ph/40/2/9370485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33775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звери и птицы на свете нужны,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мошки не меньше нужны, чем слоны.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Нельзя обойтись без чудовищ нелепых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даже без хищников злых и свирепых,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чела на цветк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291" y="0"/>
            <a:ext cx="9194291" cy="688736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3781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Нужны все на свете, нужны все подряд,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 делает мед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иды змей фото">
            <a:hlinkClick r:id="rId2" tooltip="Просмотры: 4204 | Размеры: 1600x1200, 1225.6Kb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7652" y="0"/>
            <a:ext cx="9171652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517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кто делает яд.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0-tub-ru.yandex.net/i?id=251613161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4320479" cy="3284984"/>
          </a:xfrm>
          <a:prstGeom prst="rect">
            <a:avLst/>
          </a:prstGeom>
          <a:noFill/>
        </p:spPr>
      </p:pic>
      <p:pic>
        <p:nvPicPr>
          <p:cNvPr id="37892" name="Picture 4" descr="http://im5-tub-ru.yandex.net/i?id=283805300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0"/>
            <a:ext cx="4572000" cy="3284984"/>
          </a:xfrm>
          <a:prstGeom prst="rect">
            <a:avLst/>
          </a:prstGeom>
          <a:noFill/>
        </p:spPr>
      </p:pic>
      <p:pic>
        <p:nvPicPr>
          <p:cNvPr id="37894" name="Picture 6" descr="http://im5-tub-ru.yandex.net/i?id=463365621-3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1" y="3356992"/>
            <a:ext cx="4320481" cy="3501008"/>
          </a:xfrm>
          <a:prstGeom prst="rect">
            <a:avLst/>
          </a:prstGeom>
          <a:noFill/>
        </p:spPr>
      </p:pic>
      <p:pic>
        <p:nvPicPr>
          <p:cNvPr id="37896" name="Picture 8" descr="http://im5-tub-ru.yandex.net/i?id=111214091-7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1" y="3356992"/>
            <a:ext cx="4560506" cy="350100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7655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Дерево, цветок, трава и птица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всегда умеют защититься,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Если будут уничтожены они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планете мы останемся одни.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в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95" y="-135049"/>
            <a:ext cx="9348023" cy="699304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42703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Нор звериных,  птичьего гнезда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 не разоряйте никогда,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Пусть птенцам и маленьким зверятам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Хорошо живется с нами рядом!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Вид из космоса на Землю обо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20182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 одна планета – сад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этом космосе холодном.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здесь леса шумят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Птиц скликая перелетных.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uch.okis.ru/img/luch/Krasn_kni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" y="-136525"/>
            <a:ext cx="9080500" cy="681275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3409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Охраняются красною книгой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Столько редких животных и птиц,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выжил простор многоликий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Ради света грядущих зарниц.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7-tub-ru.yandex.net/i?id=40126795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03" y="0"/>
            <a:ext cx="4231865" cy="3212976"/>
          </a:xfrm>
          <a:prstGeom prst="rect">
            <a:avLst/>
          </a:prstGeom>
          <a:noFill/>
        </p:spPr>
      </p:pic>
      <p:pic>
        <p:nvPicPr>
          <p:cNvPr id="43012" name="Picture 4" descr="http://im0-tub-ru.yandex.net/i?id=424789054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9803" y="0"/>
            <a:ext cx="4784197" cy="3212976"/>
          </a:xfrm>
          <a:prstGeom prst="rect">
            <a:avLst/>
          </a:prstGeom>
          <a:noFill/>
        </p:spPr>
      </p:pic>
      <p:pic>
        <p:nvPicPr>
          <p:cNvPr id="43014" name="Picture 6" descr="http://im2-tub-ru.yandex.net/i?id=6202862-6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</p:spPr>
      </p:pic>
      <p:pic>
        <p:nvPicPr>
          <p:cNvPr id="43016" name="Picture 8" descr="http://im6-tub-ru.yandex.net/i?id=569052284-6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3969" y="3284984"/>
            <a:ext cx="4872540" cy="3573016"/>
          </a:xfrm>
          <a:prstGeom prst="rect">
            <a:avLst/>
          </a:prstGeom>
          <a:noFill/>
        </p:spPr>
      </p:pic>
      <p:pic>
        <p:nvPicPr>
          <p:cNvPr id="6" name="Picture 2" descr="http://im7-tub-ru.yandex.net/i?id=40126795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-2866"/>
            <a:ext cx="4436368" cy="336824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059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 нагрянуть не смели,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Чтобы души не стали пусты,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Охраняются звери, охраняются змеи,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o-prirode.com/_ph/12/1/3961388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55976" cy="3356992"/>
          </a:xfrm>
          <a:prstGeom prst="rect">
            <a:avLst/>
          </a:prstGeom>
          <a:noFill/>
        </p:spPr>
      </p:pic>
      <p:pic>
        <p:nvPicPr>
          <p:cNvPr id="48132" name="Picture 4" descr="http://www.o-prirode.com/_ph/12/1/41252697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0"/>
            <a:ext cx="4716016" cy="3356992"/>
          </a:xfrm>
          <a:prstGeom prst="rect">
            <a:avLst/>
          </a:prstGeom>
          <a:noFill/>
        </p:spPr>
      </p:pic>
      <p:pic>
        <p:nvPicPr>
          <p:cNvPr id="48134" name="Picture 6" descr="http://www.o-prirode.com/_ph/12/1/64813099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" y="3429000"/>
            <a:ext cx="4355411" cy="3429000"/>
          </a:xfrm>
          <a:prstGeom prst="rect">
            <a:avLst/>
          </a:prstGeom>
          <a:noFill/>
        </p:spPr>
      </p:pic>
      <p:pic>
        <p:nvPicPr>
          <p:cNvPr id="48136" name="Picture 8" descr="лесные растени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96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Охраняются даже цветы.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namonitore.ru/uploads/catalog/birds/lyubov_10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1797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эту землю, берегите эту воду,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Даже малую былиночку любя,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Берегите всех зверей внутри природы,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Убивайте лишь зверей внутри себя!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дснежни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2905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Лишь на ней одной увидишь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Ландыши в траве зеленой.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in.ru/Animalia/Coleoptera/images/foto/abrau/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382"/>
            <a:ext cx="9408028" cy="6867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стрекозы только тут</a:t>
            </a:r>
            <a:endParaRPr lang="ru-RU" sz="4400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Смотрят в речку удивленно.</a:t>
            </a:r>
            <a:endParaRPr lang="ru-RU" sz="4400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ub.foto.ru/gallery/images/photo/2011/05/02/17604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Текут ручьи, звенят их голоса,</a:t>
            </a:r>
            <a:endParaRPr lang="ru-RU" sz="4400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слышу леса гул и птичье пенье.</a:t>
            </a:r>
            <a:endParaRPr lang="ru-RU" sz="4400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Земля нам дарит щедро чудеса</a:t>
            </a:r>
            <a:endParaRPr lang="ru-RU" sz="4400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ждет взамен труда и удивленья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4810/miss-partanen2012.d/0_707e1_f9e5e43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99392"/>
            <a:ext cx="9204514" cy="695739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58133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Ветер чуть слышно поет,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Липа вздыхает у сада.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Чуткая музыка всюду живет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прислушаться надо.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fotto.ru/unor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3707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Звонко струится ручей,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Падает гром с небосвода,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мелодией вечной своей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Мир наполняет природа.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PBTK81\Desktop\сельский совет\P101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0"/>
            <a:ext cx="972108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804849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Тихие слезы свои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Ива роняет у брода,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Трелью приветствуют ночь соловьи,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PBTK81\Desktop\сельский совет\SAM_05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3295" cy="710140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79668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Звоном ветвей, песней дождей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Мир наполняет природа!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423</Words>
  <Application>Microsoft Office PowerPoint</Application>
  <PresentationFormat>Экран (4:3)</PresentationFormat>
  <Paragraphs>81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PBTK81</dc:creator>
  <cp:lastModifiedBy>User</cp:lastModifiedBy>
  <cp:revision>97</cp:revision>
  <dcterms:created xsi:type="dcterms:W3CDTF">2012-05-01T11:19:22Z</dcterms:created>
  <dcterms:modified xsi:type="dcterms:W3CDTF">2014-08-25T08:09:14Z</dcterms:modified>
</cp:coreProperties>
</file>