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C78B21-54A9-4A1B-821E-300C841FDFB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AEDEBB-D386-42FF-A329-F2FE0D351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1.jpeg"/><Relationship Id="rId7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Моя семья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57298"/>
            <a:ext cx="5416906" cy="383271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C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71736" y="5500702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Подготовила  учитель-логопед ГБОУ АО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«Онежская СКОШИ Савина Елена Вениаминовна 2014 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Чей? Чья? Чьё? Чьи?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mage1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50938"/>
            <a:ext cx="1285884" cy="1620872"/>
          </a:xfrm>
        </p:spPr>
      </p:pic>
      <p:pic>
        <p:nvPicPr>
          <p:cNvPr id="5" name="Рисунок 4" descr="image1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960" y="1428736"/>
            <a:ext cx="1068706" cy="1571626"/>
          </a:xfrm>
          <a:prstGeom prst="rect">
            <a:avLst/>
          </a:prstGeom>
        </p:spPr>
      </p:pic>
      <p:pic>
        <p:nvPicPr>
          <p:cNvPr id="6" name="Рисунок 5" descr="image1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1428736"/>
            <a:ext cx="1662545" cy="1662545"/>
          </a:xfrm>
          <a:prstGeom prst="rect">
            <a:avLst/>
          </a:prstGeom>
        </p:spPr>
      </p:pic>
      <p:pic>
        <p:nvPicPr>
          <p:cNvPr id="7" name="Рисунок 6" descr="image19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1500174"/>
            <a:ext cx="1485900" cy="1428750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780" y="3714751"/>
            <a:ext cx="1504484" cy="2326521"/>
          </a:xfrm>
          <a:prstGeom prst="rect">
            <a:avLst/>
          </a:prstGeom>
        </p:spPr>
      </p:pic>
      <p:pic>
        <p:nvPicPr>
          <p:cNvPr id="9" name="Рисунок 8" descr="i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3786190"/>
            <a:ext cx="1364942" cy="2326606"/>
          </a:xfrm>
          <a:prstGeom prst="rect">
            <a:avLst/>
          </a:prstGeom>
        </p:spPr>
      </p:pic>
      <p:pic>
        <p:nvPicPr>
          <p:cNvPr id="10" name="Рисунок 9" descr="image11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768" y="3714752"/>
            <a:ext cx="1366841" cy="2253035"/>
          </a:xfrm>
          <a:prstGeom prst="rect">
            <a:avLst/>
          </a:prstGeom>
        </p:spPr>
      </p:pic>
      <p:pic>
        <p:nvPicPr>
          <p:cNvPr id="11" name="Рисунок 10" descr="i (7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438" y="3799429"/>
            <a:ext cx="1614944" cy="2272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0.12859 L -0.2401 0.23335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Ваша семья…, а наша ещё… 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medium_201001080103472455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3429024" cy="2571768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718" y="3929066"/>
            <a:ext cx="2503178" cy="2760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1934" y="142873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большая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14311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дружная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000372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культурная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385762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572008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5286388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крепкая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Ответы на вопросы: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 кем ты живёшь?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Сколько человек в твоей семье?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Назови всех членов своей семьи.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Кто самый старший в семье?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Кто самый младший в семье?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Какая ваша семья?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642918"/>
            <a:ext cx="1962150" cy="1428750"/>
          </a:xfrm>
          <a:prstGeom prst="rect">
            <a:avLst/>
          </a:prstGeom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857760"/>
            <a:ext cx="2266966" cy="1808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кем ты живёшь?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1357298"/>
            <a:ext cx="2005443" cy="2148688"/>
          </a:xfrm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428736"/>
            <a:ext cx="838200" cy="1428750"/>
          </a:xfrm>
          <a:prstGeom prst="rect">
            <a:avLst/>
          </a:prstGeom>
        </p:spPr>
      </p:pic>
      <p:pic>
        <p:nvPicPr>
          <p:cNvPr id="6" name="Рисунок 5" descr="i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1285860"/>
            <a:ext cx="733425" cy="1428750"/>
          </a:xfrm>
          <a:prstGeom prst="rect">
            <a:avLst/>
          </a:prstGeom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3786190"/>
            <a:ext cx="923925" cy="1428750"/>
          </a:xfrm>
          <a:prstGeom prst="rect">
            <a:avLst/>
          </a:prstGeom>
        </p:spPr>
      </p:pic>
      <p:pic>
        <p:nvPicPr>
          <p:cNvPr id="8" name="Рисунок 7" descr="1271884457_img29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3429000"/>
            <a:ext cx="1357402" cy="1643074"/>
          </a:xfrm>
          <a:prstGeom prst="rect">
            <a:avLst/>
          </a:prstGeo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744" y="4929198"/>
            <a:ext cx="17811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Родственники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687" y="2500306"/>
            <a:ext cx="2400317" cy="2571768"/>
          </a:xfrm>
        </p:spPr>
      </p:pic>
      <p:pic>
        <p:nvPicPr>
          <p:cNvPr id="5" name="Рисунок 4" descr="1271884457_img2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928670"/>
            <a:ext cx="1214446" cy="1470033"/>
          </a:xfrm>
          <a:prstGeom prst="rect">
            <a:avLst/>
          </a:prstGeom>
        </p:spPr>
      </p:pic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928670"/>
            <a:ext cx="1190625" cy="1428750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2786058"/>
            <a:ext cx="1123952" cy="1785951"/>
          </a:xfrm>
          <a:prstGeom prst="rect">
            <a:avLst/>
          </a:prstGeom>
        </p:spPr>
      </p:pic>
      <p:pic>
        <p:nvPicPr>
          <p:cNvPr id="8" name="Рисунок 7" descr="i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8082" y="2786058"/>
            <a:ext cx="1071570" cy="1809144"/>
          </a:xfrm>
          <a:prstGeom prst="rect">
            <a:avLst/>
          </a:prstGeom>
        </p:spPr>
      </p:pic>
      <p:pic>
        <p:nvPicPr>
          <p:cNvPr id="9" name="Рисунок 8" descr="image11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0760" y="4929198"/>
            <a:ext cx="866775" cy="1428750"/>
          </a:xfrm>
          <a:prstGeom prst="rect">
            <a:avLst/>
          </a:prstGeom>
        </p:spPr>
      </p:pic>
      <p:pic>
        <p:nvPicPr>
          <p:cNvPr id="10" name="Рисунок 9" descr="image12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20" y="4929198"/>
            <a:ext cx="857250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7554" y="135729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внук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14324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сын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500063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брат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Старше или младше?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1271884457_img2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428736"/>
            <a:ext cx="1583777" cy="1917092"/>
          </a:xfrm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1571612"/>
            <a:ext cx="1285884" cy="1794058"/>
          </a:xfrm>
          <a:prstGeom prst="rect">
            <a:avLst/>
          </a:prstGeom>
        </p:spPr>
      </p:pic>
      <p:pic>
        <p:nvPicPr>
          <p:cNvPr id="6" name="Рисунок 5" descr="i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857628"/>
            <a:ext cx="1214446" cy="2365804"/>
          </a:xfrm>
          <a:prstGeom prst="rect">
            <a:avLst/>
          </a:prstGeom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3929066"/>
            <a:ext cx="1378284" cy="21313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4678" y="221455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старше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4286256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младше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ласково.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00174"/>
            <a:ext cx="1914525" cy="1428750"/>
          </a:xfr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1042961"/>
            <a:ext cx="1571636" cy="1885963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071546"/>
            <a:ext cx="1428760" cy="2110668"/>
          </a:xfrm>
          <a:prstGeom prst="rect">
            <a:avLst/>
          </a:prstGeom>
        </p:spPr>
      </p:pic>
      <p:pic>
        <p:nvPicPr>
          <p:cNvPr id="7" name="Рисунок 6" descr="i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4000504"/>
            <a:ext cx="1952625" cy="1428750"/>
          </a:xfrm>
          <a:prstGeom prst="rect">
            <a:avLst/>
          </a:prstGeom>
        </p:spPr>
      </p:pic>
      <p:pic>
        <p:nvPicPr>
          <p:cNvPr id="8" name="Рисунок 7" descr="image1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4000504"/>
            <a:ext cx="1071570" cy="1766324"/>
          </a:xfrm>
          <a:prstGeom prst="rect">
            <a:avLst/>
          </a:prstGeom>
        </p:spPr>
      </p:pic>
      <p:pic>
        <p:nvPicPr>
          <p:cNvPr id="9" name="Рисунок 8" descr="image12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3929066"/>
            <a:ext cx="1071570" cy="1785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1472" y="300037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C000"/>
                </a:solidFill>
              </a:rPr>
              <a:t>бабулечка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342900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мамочка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21468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C000"/>
                </a:solidFill>
              </a:rPr>
              <a:t>дедулечка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564357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папочка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578645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братишка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578645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сестрёнка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Упражнение для пальчиков.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Руку сжать в кулачок, поочерёдно разгибать пальцы, начиная с большого. На последнем предложении сжать руку в кулачок несколько раз.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Этот пальчик – бабушка,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Этот пальчик –дедушка,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Этот пальчик – папочка,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Этот пальчик – мамочка.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Ну, а это – я.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Вот и вся моя семья!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571876"/>
            <a:ext cx="354189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rgbClr val="FFC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Подбери признак: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          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какая?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101854514_7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00174"/>
            <a:ext cx="2262182" cy="1813280"/>
          </a:xfrm>
          <a:prstGeom prst="rect">
            <a:avLst/>
          </a:prstGeom>
        </p:spPr>
      </p:pic>
      <p:pic>
        <p:nvPicPr>
          <p:cNvPr id="5" name="Рисунок 4" descr="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357430"/>
            <a:ext cx="2452691" cy="1785940"/>
          </a:xfrm>
          <a:prstGeom prst="rect">
            <a:avLst/>
          </a:prstGeom>
        </p:spPr>
      </p:pic>
      <p:pic>
        <p:nvPicPr>
          <p:cNvPr id="6" name="Рисунок 5" descr="image1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1595424"/>
            <a:ext cx="1571636" cy="2619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3500438"/>
            <a:ext cx="25717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добрая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старенькая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заботливая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4143380"/>
            <a:ext cx="3214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молодая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красивая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ласковая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4357694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весёлая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озорная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маленькая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Подбери признак: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какой?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736"/>
            <a:ext cx="1833574" cy="2200289"/>
          </a:xfrm>
          <a:prstGeom prst="rect">
            <a:avLst/>
          </a:prstGeom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857364"/>
            <a:ext cx="1571636" cy="2523518"/>
          </a:xfrm>
          <a:prstGeom prst="rect">
            <a:avLst/>
          </a:prstGeom>
        </p:spPr>
      </p:pic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142984"/>
            <a:ext cx="2047888" cy="21941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3857628"/>
            <a:ext cx="3214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старенький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весёлый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мудрый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4500570"/>
            <a:ext cx="33575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молодой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трудолюбивый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спортивный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3643314"/>
            <a:ext cx="2714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маленький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шаловливый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капризный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Договори предложение…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r>
              <a:rPr lang="ru-RU" dirty="0" smtClean="0"/>
              <a:t>Я ем и папа</a:t>
            </a:r>
          </a:p>
          <a:p>
            <a:r>
              <a:rPr lang="ru-RU" dirty="0" smtClean="0"/>
              <a:t>Я пою и мама</a:t>
            </a:r>
          </a:p>
          <a:p>
            <a:r>
              <a:rPr lang="ru-RU" dirty="0" smtClean="0"/>
              <a:t>Я шью и бабушка</a:t>
            </a:r>
          </a:p>
          <a:p>
            <a:r>
              <a:rPr lang="ru-RU" dirty="0" smtClean="0"/>
              <a:t>Я готовлю и сестра</a:t>
            </a:r>
          </a:p>
          <a:p>
            <a:r>
              <a:rPr lang="ru-RU" dirty="0" smtClean="0"/>
              <a:t>Я играю и брат</a:t>
            </a:r>
          </a:p>
          <a:p>
            <a:r>
              <a:rPr lang="ru-RU" dirty="0" smtClean="0"/>
              <a:t>Я пилю и папа</a:t>
            </a:r>
          </a:p>
          <a:p>
            <a:r>
              <a:rPr lang="ru-RU" dirty="0" smtClean="0"/>
              <a:t>Я вяжу и мама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1428737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ест</a:t>
            </a:r>
            <a:r>
              <a:rPr lang="ru-RU" sz="2800" b="1" dirty="0" smtClean="0">
                <a:solidFill>
                  <a:srgbClr val="FFC000"/>
                </a:solidFill>
              </a:rPr>
              <a:t>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200024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поёт.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257174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шьёт.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3071810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готовит.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364331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играет.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4214818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пилит.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471488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вяжет.</a:t>
            </a:r>
            <a:endParaRPr lang="ru-RU" sz="4000" b="1" dirty="0">
              <a:solidFill>
                <a:srgbClr val="FFC000"/>
              </a:solidFill>
            </a:endParaRPr>
          </a:p>
        </p:txBody>
      </p:sp>
      <p:pic>
        <p:nvPicPr>
          <p:cNvPr id="12" name="Рисунок 11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286256"/>
            <a:ext cx="2720359" cy="217049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rgbClr val="FFC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</TotalTime>
  <Words>234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    Моя семья</vt:lpstr>
      <vt:lpstr>С кем ты живёшь?</vt:lpstr>
      <vt:lpstr>Родственники</vt:lpstr>
      <vt:lpstr>Старше или младше?</vt:lpstr>
      <vt:lpstr>Назови ласково.</vt:lpstr>
      <vt:lpstr>Упражнение для пальчиков.</vt:lpstr>
      <vt:lpstr>Подбери признак:</vt:lpstr>
      <vt:lpstr>Подбери признак:</vt:lpstr>
      <vt:lpstr>Договори предложение…</vt:lpstr>
      <vt:lpstr>Чей? Чья? Чьё? Чьи?</vt:lpstr>
      <vt:lpstr>Ваша семья…, а наша ещё… .</vt:lpstr>
      <vt:lpstr>Ответы на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user</dc:creator>
  <cp:lastModifiedBy>user</cp:lastModifiedBy>
  <cp:revision>14</cp:revision>
  <dcterms:created xsi:type="dcterms:W3CDTF">2014-02-25T13:20:31Z</dcterms:created>
  <dcterms:modified xsi:type="dcterms:W3CDTF">2014-03-10T09:57:43Z</dcterms:modified>
</cp:coreProperties>
</file>