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E4019-514F-46C6-A323-33EC145465E6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0BED8-E3D4-4CA0-AE5A-48B1886EA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0BED8-E3D4-4CA0-AE5A-48B1886EA7F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1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9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2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9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9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1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48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5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3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9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39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848872" cy="1800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Роль семьи и детского сада в развитии коммуникативной компетентности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7088832" cy="648072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>
                <a:solidFill>
                  <a:schemeClr val="tx1"/>
                </a:solidFill>
                <a:latin typeface="+mj-lt"/>
              </a:rPr>
              <a:t>	Подготовила : учитель-логопед Филиппова Т. Н.</a:t>
            </a:r>
            <a:endParaRPr lang="ru-RU" sz="1800" i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52936"/>
            <a:ext cx="720079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Ребёнок вырастет, а сформированные у него качества личности, духовно - нравственные ценности, нормы морали останутся. Именно ими будет руководствоваться взрослый человек, проходя свой жизненный путь, делая порой нелегкий выбор. Впечатления, полученные в детстве, подчас определяют дальнейшую работу человека, его жизненный уклад. Ведь семья передает и культурные традиции, и опыт предшественников, который складывался на протяжении многих лет, и закладывает ребенку модель поведения на всю его дальнейшую жизнь. Человек может давно забыть какие-то свои детские переживания, но они, оставшись в области подсознания, могут напомнить о себе.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96952"/>
            <a:ext cx="2508452" cy="290410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96952"/>
            <a:ext cx="4038600" cy="2982794"/>
          </a:xfrm>
        </p:spPr>
      </p:pic>
    </p:spTree>
    <p:extLst>
      <p:ext uri="{BB962C8B-B14F-4D97-AF65-F5344CB8AC3E}">
        <p14:creationId xmlns:p14="http://schemas.microsoft.com/office/powerpoint/2010/main" val="337733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/>
              <a:t>Коммуникативная компетентность детей дошкольного возраста развивается во времени и пространстве, обусловлена социальными условиями, половозрастными, индивидуальными особенностями детей, предметно-практической деятельностью, организацией учебно-воспитательной работы, спецификой пространства </a:t>
            </a:r>
            <a:r>
              <a:rPr lang="ru-RU" sz="1600" dirty="0" smtClean="0"/>
              <a:t>общения.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7560840" cy="435520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576798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Мы хотим, </a:t>
            </a:r>
            <a:r>
              <a:rPr lang="ru-RU" b="1" i="1" dirty="0" smtClean="0"/>
              <a:t>чтобы  </a:t>
            </a:r>
            <a:r>
              <a:rPr lang="ru-RU" b="1" i="1" dirty="0"/>
              <a:t>следующее поколение было духовно богатым, целостным и нравственным, а посему давайте воспитывать и заниматься нашими детьми – оно наше будущее!</a:t>
            </a:r>
          </a:p>
        </p:txBody>
      </p:sp>
    </p:spTree>
    <p:extLst>
      <p:ext uri="{BB962C8B-B14F-4D97-AF65-F5344CB8AC3E}">
        <p14:creationId xmlns:p14="http://schemas.microsoft.com/office/powerpoint/2010/main" val="30865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53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2060848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Существование человечества немыслимо вне коммуникативной деятельности. Независимо от пола, возраста, образования, социального положения, территориальной и национальной принадлежности и многих других данных, характеризующих человеческую личность, человек постоянно запрашивает, передает и хранит информацию, то есть активно занимается коммуникативной деятельностью</a:t>
            </a:r>
            <a:br>
              <a:rPr lang="ru-RU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 </a:t>
            </a:r>
            <a:r>
              <a:rPr lang="ru-RU" sz="1800" dirty="0"/>
              <a:t>научном контексте сочетание терминов «</a:t>
            </a:r>
            <a:r>
              <a:rPr lang="ru-RU" sz="1800" b="1" dirty="0"/>
              <a:t>коммуникативная компетентность</a:t>
            </a:r>
            <a:r>
              <a:rPr lang="ru-RU" sz="1800" dirty="0"/>
              <a:t>» впервые было использовано в русле социальной психологии (от лат. </a:t>
            </a:r>
            <a:r>
              <a:rPr lang="ru-RU" sz="1800" dirty="0" err="1"/>
              <a:t>competens</a:t>
            </a:r>
            <a:r>
              <a:rPr lang="ru-RU" sz="1800" dirty="0"/>
              <a:t> – «способный») – способность устанавливать и поддерживать эффективные контакты с другими людьми при наличии внутренних ресурсов (знаний и умений</a:t>
            </a:r>
            <a:r>
              <a:rPr lang="ru-RU" sz="1800" dirty="0" smtClean="0"/>
              <a:t>). </a:t>
            </a:r>
          </a:p>
          <a:p>
            <a:pPr marL="0" indent="0">
              <a:buNone/>
            </a:pPr>
            <a:r>
              <a:rPr lang="ru-RU" sz="1800" dirty="0" smtClean="0"/>
              <a:t>В </a:t>
            </a:r>
            <a:r>
              <a:rPr lang="ru-RU" sz="1800" dirty="0"/>
              <a:t>толковых словарях (С. И. Ожегов, Т. Ф. Ефремова и др.) понятие «компетентность» как самостоятельная семантическая языковая единица трактуется чаще всего в значении «уровень владения определенной областью знаний» или «знание и опыт в той или иной области» («Новый иллюстрированный энциклопедический словарь» под редакцией В.И. </a:t>
            </a:r>
            <a:r>
              <a:rPr lang="ru-RU" sz="1800" dirty="0" err="1"/>
              <a:t>Бородуллина</a:t>
            </a:r>
            <a:r>
              <a:rPr lang="ru-RU" sz="1800" dirty="0"/>
              <a:t>, А.П. </a:t>
            </a:r>
            <a:r>
              <a:rPr lang="ru-RU" sz="1800" dirty="0" err="1"/>
              <a:t>Горкина</a:t>
            </a:r>
            <a:r>
              <a:rPr lang="ru-RU" sz="1800" dirty="0"/>
              <a:t> и др.).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Сущность </a:t>
            </a:r>
            <a:r>
              <a:rPr lang="ru-RU" sz="1800" dirty="0"/>
              <a:t>понятия «коммуникация» определяют психологические словари (А. В. Петровский, М.Г. </a:t>
            </a:r>
            <a:r>
              <a:rPr lang="ru-RU" sz="1800" dirty="0" err="1"/>
              <a:t>Ярошевский</a:t>
            </a:r>
            <a:r>
              <a:rPr lang="ru-RU" sz="1800" dirty="0"/>
              <a:t>, Р.С. </a:t>
            </a:r>
            <a:r>
              <a:rPr lang="ru-RU" sz="1800" dirty="0" err="1"/>
              <a:t>Немов</a:t>
            </a:r>
            <a:r>
              <a:rPr lang="ru-RU" sz="1800" dirty="0"/>
              <a:t>, В.А. </a:t>
            </a:r>
            <a:r>
              <a:rPr lang="ru-RU" sz="1800" dirty="0" err="1"/>
              <a:t>Мижериков</a:t>
            </a:r>
            <a:r>
              <a:rPr lang="ru-RU" sz="1800" dirty="0"/>
              <a:t>) в значении, прежде всего, общения людей и обобщения ими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197315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b="1" i="1" dirty="0" smtClean="0"/>
              <a:t>Существует несколько определений коммуникативной компетентности:</a:t>
            </a:r>
            <a:endParaRPr lang="ru-RU" sz="1800" b="1" i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Петровская Л.А. определяет коммуникативную компетентность как совокупность навыков и умений, необходимых для эффективного </a:t>
            </a:r>
            <a:r>
              <a:rPr lang="ru-RU" sz="1800" dirty="0" smtClean="0"/>
              <a:t>общения.</a:t>
            </a:r>
            <a:endParaRPr lang="ru-RU" sz="1800" dirty="0"/>
          </a:p>
          <a:p>
            <a:r>
              <a:rPr lang="ru-RU" sz="1800" dirty="0"/>
              <a:t>Емельянов Ю.Я. рассматривает это понятие как ситуативную адаптивность и свободное владение вербальными и невербальными (речевыми и неречевыми) средствами социального поведения, а также выделяет меру коммуникативной компетентности - степень успешности задуманных актов влияния и используемых средств произвести впечатление на других.</a:t>
            </a:r>
          </a:p>
          <a:p>
            <a:r>
              <a:rPr lang="ru-RU" sz="1800" dirty="0"/>
              <a:t>Столяренко Л.Д. рассматривает понятие коммуникативной компетентности как систему внутренних ресурсов, необходимых для построения эффективной коммуникации в определенном круге ситуаций межличностного взаимодействия 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Е.В. Сидоренко считает, что коммуникативная компетентность - совокупность коммуникативных способностей; адекватных коммуникативным задачам и достаточных для их решений коммуникативных умений и коммуникативных знаний.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3647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800200"/>
          </a:xfrm>
        </p:spPr>
        <p:txBody>
          <a:bodyPr>
            <a:normAutofit/>
          </a:bodyPr>
          <a:lstStyle/>
          <a:p>
            <a:pPr algn="l"/>
            <a:r>
              <a:rPr lang="ru-RU" sz="1800" dirty="0"/>
              <a:t>Коммуникативную компетентность в дошкольном возрасте можно рассматривать как совокупность умений, определяющих желание </a:t>
            </a:r>
            <a:r>
              <a:rPr lang="ru-RU" sz="1800" dirty="0" smtClean="0"/>
              <a:t>ребенка </a:t>
            </a:r>
            <a:r>
              <a:rPr lang="ru-RU" sz="1800" dirty="0"/>
              <a:t>вступать в контакт с окружающими; умение организовывать общение, включающее умение слушать собеседника, умение эмоционально сопереживать, проявлять </a:t>
            </a:r>
            <a:r>
              <a:rPr lang="ru-RU" sz="1800" dirty="0" err="1"/>
              <a:t>эмпатию</a:t>
            </a:r>
            <a:r>
              <a:rPr lang="ru-RU" sz="1800" dirty="0"/>
              <a:t>, умение </a:t>
            </a:r>
            <a:r>
              <a:rPr lang="ru-RU" sz="1800" dirty="0" smtClean="0"/>
              <a:t>вести себя в конфликтных ситуациях; </a:t>
            </a:r>
            <a:r>
              <a:rPr lang="ru-RU" sz="1800" dirty="0"/>
              <a:t>умение пользоваться речью; знание норм и правил, которым необходимо следовать при общении с окружающими.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7128792" cy="3960440"/>
          </a:xfrm>
        </p:spPr>
      </p:pic>
    </p:spTree>
    <p:extLst>
      <p:ext uri="{BB962C8B-B14F-4D97-AF65-F5344CB8AC3E}">
        <p14:creationId xmlns:p14="http://schemas.microsoft.com/office/powerpoint/2010/main" val="247128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Условиями развития коммуникативной компетентности дошкольников являются: социальная ситуация развития ребенка; формирующаяся потребность в общении со взрослыми и сверстниками; совместная деятельность (ведущая игровая деятельность) и обучение (на основе игровой деятельности), которые создают зону ближайшего развития ребенка.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4618856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Педагоги и специалисты в первую очередь будут:</a:t>
            </a:r>
          </a:p>
          <a:p>
            <a:pPr marL="0" indent="0" algn="just">
              <a:buNone/>
            </a:pPr>
            <a:endParaRPr lang="ru-RU" sz="1800" b="1" dirty="0"/>
          </a:p>
          <a:p>
            <a:pPr algn="just"/>
            <a:r>
              <a:rPr lang="ru-RU" sz="1800" dirty="0" smtClean="0"/>
              <a:t>Развивать </a:t>
            </a:r>
            <a:r>
              <a:rPr lang="ru-RU" sz="1800" dirty="0"/>
              <a:t>средства невербальной коммуникации: мимику, </a:t>
            </a:r>
            <a:r>
              <a:rPr lang="ru-RU" sz="1800" dirty="0" smtClean="0"/>
              <a:t>пантомимику, жестикуляцию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 smtClean="0"/>
              <a:t>Развивать </a:t>
            </a:r>
            <a:r>
              <a:rPr lang="ru-RU" sz="1800" dirty="0"/>
              <a:t>умение понимать друг друга, вникать в суть полученной информации.</a:t>
            </a:r>
          </a:p>
          <a:p>
            <a:pPr algn="just"/>
            <a:r>
              <a:rPr lang="ru-RU" sz="1800" dirty="0" smtClean="0"/>
              <a:t>Учить </a:t>
            </a:r>
            <a:r>
              <a:rPr lang="ru-RU" sz="1800" dirty="0"/>
              <a:t>определять эмоциональное состояние и отражать его с помощью выразительных движений и речи.</a:t>
            </a:r>
          </a:p>
          <a:p>
            <a:pPr algn="just"/>
            <a:r>
              <a:rPr lang="ru-RU" sz="1800" dirty="0" smtClean="0"/>
              <a:t>Воспитывать </a:t>
            </a:r>
            <a:r>
              <a:rPr lang="ru-RU" sz="1800" dirty="0"/>
              <a:t>доверительное отношение друг другу.</a:t>
            </a:r>
          </a:p>
          <a:p>
            <a:pPr algn="just"/>
            <a:r>
              <a:rPr lang="ru-RU" sz="1800" dirty="0" smtClean="0"/>
              <a:t>Развивать </a:t>
            </a:r>
            <a:r>
              <a:rPr lang="ru-RU" sz="1800" dirty="0"/>
              <a:t>невербальное воображение, образное мышление.</a:t>
            </a:r>
          </a:p>
          <a:p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95450"/>
            <a:ext cx="2880320" cy="24536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437112"/>
            <a:ext cx="288032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6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8496944" cy="612068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Здесь важно сказать и </a:t>
            </a:r>
            <a:r>
              <a:rPr lang="ru-RU" sz="1800" dirty="0"/>
              <a:t>об </a:t>
            </a:r>
            <a:r>
              <a:rPr lang="ru-RU" sz="1800" dirty="0" smtClean="0"/>
              <a:t>особенностях детей с речевыми нарушениями, т.к. несовершенство </a:t>
            </a:r>
            <a:r>
              <a:rPr lang="ru-RU" sz="1800" dirty="0"/>
              <a:t>коммуникативных умений, речевая </a:t>
            </a:r>
            <a:r>
              <a:rPr lang="ru-RU" sz="1800" dirty="0" err="1" smtClean="0"/>
              <a:t>инактивность</a:t>
            </a:r>
            <a:r>
              <a:rPr lang="ru-RU" sz="1800" dirty="0" smtClean="0"/>
              <a:t>, </a:t>
            </a:r>
            <a:r>
              <a:rPr lang="ru-RU" sz="1800" dirty="0"/>
              <a:t>которые не обеспечивают процесса свободной коммуникации и, в свою очередь, не способствуют развитию речемыслительной и познавательной деятельности, препятствуют овладению знаниями, отрицательно влияют на личностное развитие и поведение дошкольника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</a:rPr>
              <a:t>Нарушения речевой функции не могут не сказаться отрицательно на развитии процесса коммуникативной компетентности.</a:t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/>
              <a:t>Недоразвитие речевых средств снижает уровень общения, способствует возникновению психологических особенностей, порождает специфические черты общего и речевого поведения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Коммуникативная </a:t>
            </a:r>
            <a:r>
              <a:rPr lang="ru-RU" sz="1800" dirty="0"/>
              <a:t>деятельность, являясь в дошкольном возрасте одной из значимых, не будучи </a:t>
            </a:r>
            <a:r>
              <a:rPr lang="ru-RU" sz="1800" b="1" dirty="0"/>
              <a:t>целенаправленно формируема</a:t>
            </a:r>
            <a:r>
              <a:rPr lang="ru-RU" sz="1800" dirty="0"/>
              <a:t>, существенно затрудняет социальную адаптацию ребёнка в среде сверстников и социуме в целом. 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Поэтому здесь очень важна помощь специалистов, и не только логопеда, но и психолога, дефектолога, воспитателей и конечно родителей. Важно педагогизировать и просвещать их в вопросе коммуникативной компетентности , работать сообща.</a:t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005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7704" y="802727"/>
            <a:ext cx="5400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 с нарушением речи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492896"/>
            <a:ext cx="194421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логопед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492896"/>
            <a:ext cx="302433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Педагогический коллектив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2492896"/>
            <a:ext cx="194421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5" idx="1"/>
            <a:endCxn id="5" idx="1"/>
          </p:cNvCxnSpPr>
          <p:nvPr/>
        </p:nvCxnSpPr>
        <p:spPr>
          <a:xfrm>
            <a:off x="1907704" y="10907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3"/>
            <a:endCxn id="7" idx="1"/>
          </p:cNvCxnSpPr>
          <p:nvPr/>
        </p:nvCxnSpPr>
        <p:spPr>
          <a:xfrm>
            <a:off x="2555776" y="2816932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3"/>
            <a:endCxn id="8" idx="1"/>
          </p:cNvCxnSpPr>
          <p:nvPr/>
        </p:nvCxnSpPr>
        <p:spPr>
          <a:xfrm>
            <a:off x="6156176" y="2816932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75656" y="4005064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1475656" y="31409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7740352" y="31409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5" idx="1"/>
          </p:cNvCxnSpPr>
          <p:nvPr/>
        </p:nvCxnSpPr>
        <p:spPr>
          <a:xfrm>
            <a:off x="1043608" y="1090759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043608" y="1090759"/>
            <a:ext cx="0" cy="1402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5" idx="3"/>
          </p:cNvCxnSpPr>
          <p:nvPr/>
        </p:nvCxnSpPr>
        <p:spPr>
          <a:xfrm flipH="1">
            <a:off x="7308304" y="1090759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172400" y="1090759"/>
            <a:ext cx="0" cy="1402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5" idx="2"/>
            <a:endCxn id="7" idx="0"/>
          </p:cNvCxnSpPr>
          <p:nvPr/>
        </p:nvCxnSpPr>
        <p:spPr>
          <a:xfrm>
            <a:off x="4608004" y="1378791"/>
            <a:ext cx="36004" cy="11141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1" y="4509120"/>
            <a:ext cx="2089025" cy="2077591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509119"/>
            <a:ext cx="2088232" cy="2077591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572" y="4509119"/>
            <a:ext cx="2782344" cy="20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3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1123950"/>
            <a:ext cx="61341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9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1800" dirty="0"/>
              <a:t>На протяжении всего детства ребенок воспринимает взрослого как непререкаемый авторитет. </a:t>
            </a:r>
            <a:r>
              <a:rPr lang="ru-RU" sz="1800" dirty="0" smtClean="0"/>
              <a:t>Подражает взрослым, копирует их поведение, перенимает привычки и характер. Конечно в первую очередь транслирует  отношения, присущие его семье.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3168351" cy="273273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3384376" cy="2732732"/>
          </a:xfrm>
        </p:spPr>
      </p:pic>
      <p:sp>
        <p:nvSpPr>
          <p:cNvPr id="4" name="Прямоугольник 3"/>
          <p:cNvSpPr/>
          <p:nvPr/>
        </p:nvSpPr>
        <p:spPr>
          <a:xfrm>
            <a:off x="611560" y="4952493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семье для ребенка необходимо создавать такие условия, чтобы он испытывал удовлетворение от общения со взрослыми, старшими братьями и сестрами, получал от них не только новые знания, но и обогащал свой словарный запас, учился верно строить предложения, правильно и четко произносить звуки и слова, интересно рассказывать.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02302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573</Words>
  <Application>Microsoft Office PowerPoint</Application>
  <PresentationFormat>Экран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Роль семьи и детского сада в развитии коммуникативной компетентности</vt:lpstr>
      <vt:lpstr>           Существование человечества немыслимо вне коммуникативной деятельности. Независимо от пола, возраста, образования, социального положения, территориальной и национальной принадлежности и многих других данных, характеризующих человеческую личность, человек постоянно запрашивает, передает и хранит информацию, то есть активно занимается коммуникативной деятельностью          </vt:lpstr>
      <vt:lpstr>Существует несколько определений коммуникативной компетентности:</vt:lpstr>
      <vt:lpstr>Коммуникативную компетентность в дошкольном возрасте можно рассматривать как совокупность умений, определяющих желание ребенка вступать в контакт с окружающими; умение организовывать общение, включающее умение слушать собеседника, умение эмоционально сопереживать, проявлять эмпатию, умение вести себя в конфликтных ситуациях; умение пользоваться речью; знание норм и правил, которым необходимо следовать при общении с окружающими. </vt:lpstr>
      <vt:lpstr>Условиями развития коммуникативной компетентности дошкольников являются: социальная ситуация развития ребенка; формирующаяся потребность в общении со взрослыми и сверстниками; совместная деятельность (ведущая игровая деятельность) и обучение (на основе игровой деятельности), которые создают зону ближайшего развития ребенка. </vt:lpstr>
      <vt:lpstr> Здесь важно сказать и об особенностях детей с речевыми нарушениями, т.к. несовершенство коммуникативных умений, речевая инактивность, которые не обеспечивают процесса свободной коммуникации и, в свою очередь, не способствуют развитию речемыслительной и познавательной деятельности, препятствуют овладению знаниями, отрицательно влияют на личностное развитие и поведение дошкольника.   Нарушения речевой функции не могут не сказаться отрицательно на развитии процесса коммуникативной компетентности. Недоразвитие речевых средств снижает уровень общения, способствует возникновению психологических особенностей, порождает специфические черты общего и речевого поведения  Коммуникативная деятельность, являясь в дошкольном возрасте одной из значимых, не будучи целенаправленно формируема, существенно затрудняет социальную адаптацию ребёнка в среде сверстников и социуме в целом.   Поэтому здесь очень важна помощь специалистов, и не только логопеда, но и психолога, дефектолога, воспитателей и конечно родителей. Важно педагогизировать и просвещать их в вопросе коммуникативной компетентности , работать сообща. </vt:lpstr>
      <vt:lpstr>Презентация PowerPoint</vt:lpstr>
      <vt:lpstr>Презентация PowerPoint</vt:lpstr>
      <vt:lpstr>На протяжении всего детства ребенок воспринимает взрослого как непререкаемый авторитет. Подражает взрослым, копирует их поведение, перенимает привычки и характер. Конечно в первую очередь транслирует  отношения, присущие его семье.</vt:lpstr>
      <vt:lpstr>Ребёнок вырастет, а сформированные у него качества личности, духовно - нравственные ценности, нормы морали останутся. Именно ими будет руководствоваться взрослый человек, проходя свой жизненный путь, делая порой нелегкий выбор. Впечатления, полученные в детстве, подчас определяют дальнейшую работу человека, его жизненный уклад. Ведь семья передает и культурные традиции, и опыт предшественников, который складывался на протяжении многих лет, и закладывает ребенку модель поведения на всю его дальнейшую жизнь. Человек может давно забыть какие-то свои детские переживания, но они, оставшись в области подсознания, могут напомнить о себе.</vt:lpstr>
      <vt:lpstr>Коммуникативная компетентность детей дошкольного возраста развивается во времени и пространстве, обусловлена социальными условиями, половозрастными, индивидуальными особенностями детей, предметно-практической деятельностью, организацией учебно-воспитательной работы, спецификой пространства общения.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и детского сада в развитии коммуникативной компетентности</dc:title>
  <dc:creator>Lenovo</dc:creator>
  <cp:lastModifiedBy>Lenovo</cp:lastModifiedBy>
  <cp:revision>20</cp:revision>
  <dcterms:created xsi:type="dcterms:W3CDTF">2014-03-18T16:18:39Z</dcterms:created>
  <dcterms:modified xsi:type="dcterms:W3CDTF">2014-03-21T07:52:40Z</dcterms:modified>
</cp:coreProperties>
</file>