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71" r:id="rId3"/>
    <p:sldId id="272" r:id="rId4"/>
    <p:sldId id="258" r:id="rId5"/>
    <p:sldId id="273" r:id="rId6"/>
    <p:sldId id="260" r:id="rId7"/>
    <p:sldId id="261" r:id="rId8"/>
    <p:sldId id="263" r:id="rId9"/>
    <p:sldId id="262" r:id="rId10"/>
    <p:sldId id="264" r:id="rId11"/>
    <p:sldId id="265" r:id="rId12"/>
    <p:sldId id="266" r:id="rId13"/>
    <p:sldId id="267" r:id="rId14"/>
    <p:sldId id="268" r:id="rId15"/>
    <p:sldId id="270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53" d="100"/>
          <a:sy n="53" d="100"/>
        </p:scale>
        <p:origin x="-1301" y="-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85783-1D43-4E65-AC4D-91334F863B52}" type="datetimeFigureOut">
              <a:rPr lang="ru-RU" smtClean="0"/>
              <a:pPr/>
              <a:t>19.12.2013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F5F6A-826F-4A52-A532-64693EF8A96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85783-1D43-4E65-AC4D-91334F863B52}" type="datetimeFigureOut">
              <a:rPr lang="ru-RU" smtClean="0"/>
              <a:pPr/>
              <a:t>19.12.2013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F5F6A-826F-4A52-A532-64693EF8A96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85783-1D43-4E65-AC4D-91334F863B52}" type="datetimeFigureOut">
              <a:rPr lang="ru-RU" smtClean="0"/>
              <a:pPr/>
              <a:t>19.12.2013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F5F6A-826F-4A52-A532-64693EF8A96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85783-1D43-4E65-AC4D-91334F863B52}" type="datetimeFigureOut">
              <a:rPr lang="ru-RU" smtClean="0"/>
              <a:pPr/>
              <a:t>19.12.2013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F5F6A-826F-4A52-A532-64693EF8A96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85783-1D43-4E65-AC4D-91334F863B52}" type="datetimeFigureOut">
              <a:rPr lang="ru-RU" smtClean="0"/>
              <a:pPr/>
              <a:t>19.12.2013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5D6F5F6A-826F-4A52-A532-64693EF8A96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85783-1D43-4E65-AC4D-91334F863B52}" type="datetimeFigureOut">
              <a:rPr lang="ru-RU" smtClean="0"/>
              <a:pPr/>
              <a:t>19.12.2013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F5F6A-826F-4A52-A532-64693EF8A96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85783-1D43-4E65-AC4D-91334F863B52}" type="datetimeFigureOut">
              <a:rPr lang="ru-RU" smtClean="0"/>
              <a:pPr/>
              <a:t>19.12.2013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F5F6A-826F-4A52-A532-64693EF8A96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85783-1D43-4E65-AC4D-91334F863B52}" type="datetimeFigureOut">
              <a:rPr lang="ru-RU" smtClean="0"/>
              <a:pPr/>
              <a:t>19.12.2013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F5F6A-826F-4A52-A532-64693EF8A96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85783-1D43-4E65-AC4D-91334F863B52}" type="datetimeFigureOut">
              <a:rPr lang="ru-RU" smtClean="0"/>
              <a:pPr/>
              <a:t>19.12.2013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F5F6A-826F-4A52-A532-64693EF8A96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85783-1D43-4E65-AC4D-91334F863B52}" type="datetimeFigureOut">
              <a:rPr lang="ru-RU" smtClean="0"/>
              <a:pPr/>
              <a:t>19.12.2013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F5F6A-826F-4A52-A532-64693EF8A96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85783-1D43-4E65-AC4D-91334F863B52}" type="datetimeFigureOut">
              <a:rPr lang="ru-RU" smtClean="0"/>
              <a:pPr/>
              <a:t>19.12.2013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F5F6A-826F-4A52-A532-64693EF8A96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DD885783-1D43-4E65-AC4D-91334F863B52}" type="datetimeFigureOut">
              <a:rPr lang="ru-RU" smtClean="0"/>
              <a:pPr/>
              <a:t>19.12.2013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5D6F5F6A-826F-4A52-A532-64693EF8A96E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smtClean="0"/>
              <a:t>Александр Сергеевич Грибоедов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85786" y="3786190"/>
            <a:ext cx="7500990" cy="1857388"/>
          </a:xfrm>
        </p:spPr>
        <p:txBody>
          <a:bodyPr>
            <a:noAutofit/>
          </a:bodyPr>
          <a:lstStyle/>
          <a:p>
            <a:r>
              <a:rPr lang="ru-RU" sz="3600" dirty="0" smtClean="0"/>
              <a:t>Жизнь и творчество </a:t>
            </a:r>
          </a:p>
          <a:p>
            <a:r>
              <a:rPr lang="ru-RU" sz="3600" dirty="0" smtClean="0"/>
              <a:t>(15 января 1795-11 февраля 1829)</a:t>
            </a:r>
            <a:endParaRPr lang="ru-RU" sz="36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609600"/>
            <a:ext cx="8115328" cy="890574"/>
          </a:xfrm>
        </p:spPr>
        <p:txBody>
          <a:bodyPr/>
          <a:lstStyle/>
          <a:p>
            <a:pPr algn="ctr"/>
            <a:r>
              <a:rPr lang="ru-RU" dirty="0" smtClean="0"/>
              <a:t>«Горе от ума»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71472" y="2507786"/>
            <a:ext cx="8115328" cy="1509712"/>
          </a:xfrm>
        </p:spPr>
        <p:txBody>
          <a:bodyPr>
            <a:noAutofit/>
          </a:bodyPr>
          <a:lstStyle/>
          <a:p>
            <a:pPr algn="ctr"/>
            <a:r>
              <a:rPr lang="ru-RU" sz="4000" dirty="0" smtClean="0"/>
              <a:t>Отпуск: 1823-1825 гг. Тульская губерния, Москва, Петербург.</a:t>
            </a:r>
          </a:p>
          <a:p>
            <a:pPr algn="ctr"/>
            <a:r>
              <a:rPr lang="ru-RU" sz="4000" dirty="0" smtClean="0"/>
              <a:t>Пишет комедию «Горе от ума».</a:t>
            </a:r>
            <a:endParaRPr lang="ru-RU" sz="40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4348" y="142852"/>
            <a:ext cx="7972452" cy="1143008"/>
          </a:xfrm>
        </p:spPr>
        <p:txBody>
          <a:bodyPr/>
          <a:lstStyle/>
          <a:p>
            <a:pPr algn="ctr"/>
            <a:r>
              <a:rPr lang="ru-RU" dirty="0" smtClean="0"/>
              <a:t>Восстание декабристов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14348" y="1571612"/>
            <a:ext cx="7972452" cy="4071966"/>
          </a:xfrm>
        </p:spPr>
        <p:txBody>
          <a:bodyPr>
            <a:normAutofit/>
          </a:bodyPr>
          <a:lstStyle/>
          <a:p>
            <a:r>
              <a:rPr lang="ru-RU" sz="4000" dirty="0" smtClean="0"/>
              <a:t>1825 год. Арестован. 4 месяца на гауптвахте под следствием.</a:t>
            </a:r>
          </a:p>
          <a:p>
            <a:r>
              <a:rPr lang="ru-RU" sz="4000" dirty="0" smtClean="0"/>
              <a:t>Освобожден.</a:t>
            </a:r>
          </a:p>
          <a:p>
            <a:r>
              <a:rPr lang="ru-RU" sz="4000" dirty="0" smtClean="0"/>
              <a:t>В сентябре 1826 г. вернулся на Кавказ.</a:t>
            </a:r>
            <a:endParaRPr lang="ru-RU" sz="40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285728"/>
            <a:ext cx="8329642" cy="785818"/>
          </a:xfrm>
        </p:spPr>
        <p:txBody>
          <a:bodyPr/>
          <a:lstStyle/>
          <a:p>
            <a:pPr algn="ctr"/>
            <a:r>
              <a:rPr lang="ru-RU" dirty="0" smtClean="0"/>
              <a:t>Персия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00034" y="1428736"/>
            <a:ext cx="8186766" cy="4714908"/>
          </a:xfrm>
        </p:spPr>
        <p:txBody>
          <a:bodyPr>
            <a:normAutofit/>
          </a:bodyPr>
          <a:lstStyle/>
          <a:p>
            <a:pPr algn="ctr"/>
            <a:r>
              <a:rPr lang="ru-RU" sz="3200" dirty="0" smtClean="0"/>
              <a:t>Война между Россией и Персией.</a:t>
            </a:r>
          </a:p>
          <a:p>
            <a:pPr algn="ctr"/>
            <a:r>
              <a:rPr lang="ru-RU" sz="3200" dirty="0" smtClean="0"/>
              <a:t>Назначен полномочным министром в  Персию.</a:t>
            </a:r>
          </a:p>
          <a:p>
            <a:pPr algn="ctr"/>
            <a:r>
              <a:rPr lang="ru-RU" sz="3200" dirty="0" smtClean="0"/>
              <a:t>1828 г. – </a:t>
            </a:r>
            <a:r>
              <a:rPr lang="ru-RU" sz="3200" dirty="0" err="1" smtClean="0"/>
              <a:t>Туркманчайский</a:t>
            </a:r>
            <a:r>
              <a:rPr lang="ru-RU" sz="3200" dirty="0" smtClean="0"/>
              <a:t> мирный договор: Россия имеет военный флот в Каспийском море, 20 миллионов рублей серебром, освобождение пленных.</a:t>
            </a:r>
            <a:endParaRPr lang="ru-RU" sz="32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14290"/>
            <a:ext cx="8186766" cy="928694"/>
          </a:xfrm>
        </p:spPr>
        <p:txBody>
          <a:bodyPr/>
          <a:lstStyle/>
          <a:p>
            <a:pPr algn="ctr"/>
            <a:r>
              <a:rPr lang="ru-RU" dirty="0" smtClean="0"/>
              <a:t>Любовь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214678" y="1643050"/>
            <a:ext cx="5472122" cy="4500594"/>
          </a:xfrm>
        </p:spPr>
        <p:txBody>
          <a:bodyPr>
            <a:normAutofit/>
          </a:bodyPr>
          <a:lstStyle/>
          <a:p>
            <a:r>
              <a:rPr lang="ru-RU" sz="4000" smtClean="0"/>
              <a:t>16-летняя </a:t>
            </a:r>
            <a:r>
              <a:rPr lang="ru-RU" sz="4000" dirty="0" smtClean="0"/>
              <a:t>дочь грузинского князя – Нина Чавчавадзе.</a:t>
            </a:r>
          </a:p>
          <a:p>
            <a:r>
              <a:rPr lang="ru-RU" sz="4000" dirty="0" smtClean="0"/>
              <a:t>1828 г. – свадьба. Во время венчания невеста роняет венчальное кольцо…</a:t>
            </a:r>
            <a:endParaRPr lang="ru-RU" sz="4000" dirty="0"/>
          </a:p>
        </p:txBody>
      </p:sp>
      <p:pic>
        <p:nvPicPr>
          <p:cNvPr id="50180" name="Picture 4" descr="http://im1-tub-ru.yandex.net/i?id=433613906-21-72&amp;n=2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500042"/>
            <a:ext cx="2071702" cy="264319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357166"/>
            <a:ext cx="8229608" cy="1000132"/>
          </a:xfrm>
        </p:spPr>
        <p:txBody>
          <a:bodyPr/>
          <a:lstStyle/>
          <a:p>
            <a:pPr algn="ctr"/>
            <a:r>
              <a:rPr lang="ru-RU" dirty="0" smtClean="0"/>
              <a:t>Смерть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71472" y="1857364"/>
            <a:ext cx="8115328" cy="4214842"/>
          </a:xfrm>
        </p:spPr>
        <p:txBody>
          <a:bodyPr>
            <a:normAutofit/>
          </a:bodyPr>
          <a:lstStyle/>
          <a:p>
            <a:r>
              <a:rPr lang="ru-RU" sz="3200" dirty="0" smtClean="0"/>
              <a:t>«Грибоедов погиб под кинжалами персиян, жертвой невежества и вероломства», - писал Пушкин.</a:t>
            </a:r>
          </a:p>
          <a:p>
            <a:r>
              <a:rPr lang="ru-RU" sz="3200" dirty="0" smtClean="0"/>
              <a:t>11 февраля 1829 года в Тегеране толпа фанатиков напала на русское посольство  и разгромила его.  Грибоедов был растерзан толпой.</a:t>
            </a:r>
            <a:endParaRPr lang="ru-RU" sz="32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285728"/>
            <a:ext cx="8401080" cy="1571636"/>
          </a:xfrm>
        </p:spPr>
        <p:txBody>
          <a:bodyPr/>
          <a:lstStyle/>
          <a:p>
            <a:pPr algn="ctr"/>
            <a:r>
              <a:rPr lang="ru-RU" dirty="0" smtClean="0"/>
              <a:t>Могила </a:t>
            </a:r>
            <a:r>
              <a:rPr lang="ru-RU" dirty="0" err="1" smtClean="0"/>
              <a:t>Грибоедова</a:t>
            </a:r>
            <a:r>
              <a:rPr lang="ru-RU" dirty="0" smtClean="0"/>
              <a:t> в Тифлисе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643306" y="2071678"/>
            <a:ext cx="5043494" cy="3857652"/>
          </a:xfrm>
        </p:spPr>
        <p:txBody>
          <a:bodyPr>
            <a:normAutofit/>
          </a:bodyPr>
          <a:lstStyle/>
          <a:p>
            <a:r>
              <a:rPr lang="ru-RU" sz="3600" dirty="0" smtClean="0"/>
              <a:t>«Ум и дела твои бессмертны в памяти русской, но для чего пережила тебя любовь моя?»</a:t>
            </a:r>
            <a:endParaRPr lang="ru-RU" sz="3600" dirty="0"/>
          </a:p>
        </p:txBody>
      </p:sp>
      <p:pic>
        <p:nvPicPr>
          <p:cNvPr id="48130" name="Picture 2" descr="http://img1.liveinternet.ru/images/attach/c/2/64/116/64116462_getImag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1928802"/>
            <a:ext cx="3209925" cy="4572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4034" name="Picture 2" descr="C:\Documents and Settings\Администратор\Рабочий стол\Грибоедов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214546" y="642918"/>
            <a:ext cx="4714908" cy="571504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58204" cy="714356"/>
          </a:xfrm>
        </p:spPr>
        <p:txBody>
          <a:bodyPr>
            <a:noAutofit/>
          </a:bodyPr>
          <a:lstStyle/>
          <a:p>
            <a:r>
              <a:rPr lang="ru-RU" sz="4000" dirty="0" smtClean="0"/>
              <a:t>                 Образование</a:t>
            </a:r>
            <a:endParaRPr lang="ru-RU" sz="40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642918"/>
            <a:ext cx="5111750" cy="5929354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sz="4100" dirty="0" smtClean="0"/>
              <a:t>    Первоначально -домашнее, очень хорошее.</a:t>
            </a:r>
          </a:p>
          <a:p>
            <a:pPr>
              <a:buNone/>
            </a:pPr>
            <a:endParaRPr lang="ru-RU" sz="4100" dirty="0" smtClean="0"/>
          </a:p>
          <a:p>
            <a:pPr>
              <a:buNone/>
            </a:pPr>
            <a:r>
              <a:rPr lang="ru-RU" sz="4100" dirty="0" smtClean="0"/>
              <a:t>    1802-1803 гг. обучается в Благородном пансионе при Московском университете.</a:t>
            </a:r>
          </a:p>
          <a:p>
            <a:pPr>
              <a:buNone/>
            </a:pPr>
            <a:r>
              <a:rPr lang="ru-RU" sz="4100" dirty="0" smtClean="0"/>
              <a:t>   </a:t>
            </a:r>
          </a:p>
          <a:p>
            <a:pPr>
              <a:buNone/>
            </a:pPr>
            <a:r>
              <a:rPr lang="ru-RU" sz="4100" dirty="0" smtClean="0"/>
              <a:t>     В 12 лет поступает в Московский университет.</a:t>
            </a:r>
          </a:p>
          <a:p>
            <a:pPr>
              <a:buNone/>
            </a:pPr>
            <a:r>
              <a:rPr lang="ru-RU" sz="4100" dirty="0" smtClean="0"/>
              <a:t>    </a:t>
            </a:r>
          </a:p>
          <a:p>
            <a:pPr>
              <a:buNone/>
            </a:pPr>
            <a:r>
              <a:rPr lang="ru-RU" sz="4100" dirty="0" smtClean="0"/>
              <a:t>    Заканчивает три факультета: словесный, юридический и физико-математический.</a:t>
            </a:r>
          </a:p>
          <a:p>
            <a:endParaRPr lang="ru-RU" sz="3600" dirty="0"/>
          </a:p>
        </p:txBody>
      </p:sp>
      <p:pic>
        <p:nvPicPr>
          <p:cNvPr id="45058" name="Picture 2" descr="C:\Documents and Settings\Администратор\Рабочий стол\and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2" y="1500174"/>
            <a:ext cx="2714644" cy="471490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Увлечения 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r>
              <a:rPr lang="ru-RU" sz="3200" dirty="0" smtClean="0"/>
              <a:t>В юношеские годы Грибоедов увлекается археологией, дипломатией, военным делом, музыкой, географией, историей.</a:t>
            </a:r>
          </a:p>
          <a:p>
            <a:r>
              <a:rPr lang="ru-RU" sz="3200" dirty="0" smtClean="0"/>
              <a:t>Знал 8 языков (греческий, латинский, французский, английский, немецкий, арабский, персидский, итальянский).</a:t>
            </a:r>
          </a:p>
          <a:p>
            <a:endParaRPr lang="ru-RU" sz="3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043890" cy="727058"/>
          </a:xfrm>
        </p:spPr>
        <p:txBody>
          <a:bodyPr>
            <a:normAutofit fontScale="90000"/>
          </a:bodyPr>
          <a:lstStyle/>
          <a:p>
            <a:r>
              <a:rPr lang="ru-RU" sz="4400" dirty="0" smtClean="0"/>
              <a:t>             Военная служба</a:t>
            </a:r>
            <a:endParaRPr lang="ru-RU" sz="44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428736"/>
            <a:ext cx="5111750" cy="4697427"/>
          </a:xfrm>
        </p:spPr>
        <p:txBody>
          <a:bodyPr>
            <a:normAutofit fontScale="32500" lnSpcReduction="20000"/>
          </a:bodyPr>
          <a:lstStyle/>
          <a:p>
            <a:pPr>
              <a:buNone/>
            </a:pPr>
            <a:r>
              <a:rPr lang="ru-RU" sz="9600" dirty="0" smtClean="0"/>
              <a:t>    В 1812 г. поступает добровольцем в армию – корнетом в Московский гусарский полк.</a:t>
            </a:r>
          </a:p>
          <a:p>
            <a:pPr>
              <a:buNone/>
            </a:pPr>
            <a:r>
              <a:rPr lang="ru-RU" sz="9600" dirty="0" smtClean="0"/>
              <a:t>    Но в военных действиях не участвовал.</a:t>
            </a:r>
          </a:p>
          <a:p>
            <a:pPr>
              <a:buNone/>
            </a:pPr>
            <a:r>
              <a:rPr lang="ru-RU" sz="9600" dirty="0" smtClean="0"/>
              <a:t>    В 1816 г. уходит в отставку.</a:t>
            </a:r>
          </a:p>
          <a:p>
            <a:pPr>
              <a:buNone/>
            </a:pPr>
            <a:r>
              <a:rPr lang="ru-RU" sz="9600" dirty="0" smtClean="0"/>
              <a:t>    Поступает на службу в Коллегию иностранных дел в Петербурге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  <p:pic>
        <p:nvPicPr>
          <p:cNvPr id="46082" name="Picture 2" descr="C:\Documents and Settings\Администратор\Рабочий стол\11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1214422"/>
            <a:ext cx="3327400" cy="50990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Первые литературные труды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   «Дмитрий </a:t>
            </a:r>
            <a:r>
              <a:rPr lang="ru-RU" dirty="0" err="1" smtClean="0"/>
              <a:t>Дрянской</a:t>
            </a:r>
            <a:r>
              <a:rPr lang="ru-RU" dirty="0" smtClean="0"/>
              <a:t>» – стихотворная пародия на</a:t>
            </a:r>
          </a:p>
          <a:p>
            <a:pPr>
              <a:buNone/>
            </a:pPr>
            <a:r>
              <a:rPr lang="ru-RU" dirty="0" smtClean="0"/>
              <a:t>    трагедию «Дмитрий Донской» В.А.Озерова.</a:t>
            </a:r>
          </a:p>
          <a:p>
            <a:pPr>
              <a:buNone/>
            </a:pPr>
            <a:r>
              <a:rPr lang="ru-RU" dirty="0" smtClean="0"/>
              <a:t>    Драма «1812 год».</a:t>
            </a:r>
          </a:p>
          <a:p>
            <a:pPr>
              <a:buNone/>
            </a:pPr>
            <a:r>
              <a:rPr lang="ru-RU" dirty="0" smtClean="0"/>
              <a:t>    Водевили «Молодые супруги» (1815г.),</a:t>
            </a:r>
          </a:p>
          <a:p>
            <a:pPr>
              <a:buNone/>
            </a:pPr>
            <a:r>
              <a:rPr lang="ru-RU" dirty="0" smtClean="0"/>
              <a:t>    «Студент» (1817 г.),  </a:t>
            </a:r>
          </a:p>
          <a:p>
            <a:pPr>
              <a:buNone/>
            </a:pPr>
            <a:r>
              <a:rPr lang="ru-RU" dirty="0" smtClean="0"/>
              <a:t>    «Притворная неверность» (1818г.) и др.</a:t>
            </a:r>
          </a:p>
          <a:p>
            <a:pPr>
              <a:buNone/>
            </a:pPr>
            <a:r>
              <a:rPr lang="ru-RU" dirty="0" smtClean="0"/>
              <a:t>     В Петербурге знакомится с Кюхельбекером, Пушкиным.</a:t>
            </a:r>
          </a:p>
          <a:p>
            <a:pPr>
              <a:buNone/>
            </a:pPr>
            <a:r>
              <a:rPr lang="ru-RU" dirty="0" smtClean="0"/>
              <a:t>     Печатается в журнале «Сын Отечества»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00298" y="214290"/>
            <a:ext cx="6186502" cy="857256"/>
          </a:xfrm>
        </p:spPr>
        <p:txBody>
          <a:bodyPr/>
          <a:lstStyle/>
          <a:p>
            <a:pPr algn="ctr"/>
            <a:r>
              <a:rPr lang="ru-RU" dirty="0" smtClean="0"/>
              <a:t>Дуэли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000496" y="1142984"/>
            <a:ext cx="4686304" cy="5429288"/>
          </a:xfrm>
        </p:spPr>
        <p:txBody>
          <a:bodyPr>
            <a:normAutofit fontScale="92500"/>
          </a:bodyPr>
          <a:lstStyle/>
          <a:p>
            <a:endParaRPr lang="ru-RU" sz="3200" dirty="0" smtClean="0"/>
          </a:p>
          <a:p>
            <a:r>
              <a:rPr lang="ru-RU" sz="3200" dirty="0" smtClean="0"/>
              <a:t>Балерина  </a:t>
            </a:r>
            <a:r>
              <a:rPr lang="ru-RU" sz="3200" dirty="0" err="1" smtClean="0"/>
              <a:t>Авдотья</a:t>
            </a:r>
            <a:r>
              <a:rPr lang="ru-RU" sz="3200" dirty="0" smtClean="0"/>
              <a:t>  Ильинична Истомина.</a:t>
            </a:r>
          </a:p>
          <a:p>
            <a:r>
              <a:rPr lang="ru-RU" sz="3200" dirty="0" smtClean="0"/>
              <a:t>Двойная дуэль: Шереметев – </a:t>
            </a:r>
            <a:r>
              <a:rPr lang="ru-RU" sz="3200" dirty="0" err="1" smtClean="0"/>
              <a:t>Завадовский</a:t>
            </a:r>
            <a:r>
              <a:rPr lang="ru-RU" sz="3200" dirty="0" smtClean="0"/>
              <a:t>,</a:t>
            </a:r>
          </a:p>
          <a:p>
            <a:r>
              <a:rPr lang="ru-RU" sz="3200" dirty="0" smtClean="0"/>
              <a:t>Грибоедов – Якубович.</a:t>
            </a:r>
          </a:p>
          <a:p>
            <a:r>
              <a:rPr lang="ru-RU" sz="3200" dirty="0" smtClean="0"/>
              <a:t>Второй раз стрелялся с Якубовичем на Кавказе, ранен в кисть левой руки.</a:t>
            </a:r>
          </a:p>
          <a:p>
            <a:r>
              <a:rPr lang="ru-RU" sz="3200" dirty="0" smtClean="0"/>
              <a:t>Сослан на  Кавказ.</a:t>
            </a:r>
          </a:p>
          <a:p>
            <a:endParaRPr lang="ru-RU" dirty="0"/>
          </a:p>
        </p:txBody>
      </p:sp>
      <p:pic>
        <p:nvPicPr>
          <p:cNvPr id="47108" name="Picture 4" descr="C:\Documents and Settings\Администратор\Рабочий стол\i3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44" y="3500438"/>
            <a:ext cx="3714776" cy="2500330"/>
          </a:xfrm>
          <a:prstGeom prst="rect">
            <a:avLst/>
          </a:prstGeom>
          <a:noFill/>
        </p:spPr>
      </p:pic>
      <p:pic>
        <p:nvPicPr>
          <p:cNvPr id="47110" name="Picture 6" descr="http://im0-tub-ru.yandex.net/i?id=240068071-30-72&amp;n=2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8596" y="357166"/>
            <a:ext cx="1785950" cy="235745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4348" y="357166"/>
            <a:ext cx="7972452" cy="785818"/>
          </a:xfrm>
        </p:spPr>
        <p:txBody>
          <a:bodyPr/>
          <a:lstStyle/>
          <a:p>
            <a:pPr algn="ctr"/>
            <a:r>
              <a:rPr lang="ru-RU" dirty="0" smtClean="0"/>
              <a:t>Персия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71472" y="1500174"/>
            <a:ext cx="8115328" cy="4500594"/>
          </a:xfrm>
        </p:spPr>
        <p:txBody>
          <a:bodyPr>
            <a:normAutofit/>
          </a:bodyPr>
          <a:lstStyle/>
          <a:p>
            <a:r>
              <a:rPr lang="ru-RU" sz="4000" dirty="0" smtClean="0"/>
              <a:t>С 1818 г. – секретарь русской дипломатической миссии в Персии.</a:t>
            </a:r>
          </a:p>
          <a:p>
            <a:r>
              <a:rPr lang="ru-RU" sz="4000" dirty="0" smtClean="0"/>
              <a:t>Возвратил 150 русских солдат из плена.</a:t>
            </a:r>
          </a:p>
          <a:p>
            <a:r>
              <a:rPr lang="ru-RU" sz="4000" dirty="0" smtClean="0"/>
              <a:t>«…голову положу за несчастных соотечественников»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609600"/>
            <a:ext cx="8186766" cy="890574"/>
          </a:xfrm>
        </p:spPr>
        <p:txBody>
          <a:bodyPr/>
          <a:lstStyle/>
          <a:p>
            <a:pPr algn="ctr"/>
            <a:r>
              <a:rPr lang="ru-RU" dirty="0" smtClean="0"/>
              <a:t>Кавказ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28596" y="1571612"/>
            <a:ext cx="4714908" cy="4714908"/>
          </a:xfrm>
        </p:spPr>
        <p:txBody>
          <a:bodyPr>
            <a:normAutofit/>
          </a:bodyPr>
          <a:lstStyle/>
          <a:p>
            <a:endParaRPr lang="ru-RU" dirty="0" smtClean="0"/>
          </a:p>
          <a:p>
            <a:r>
              <a:rPr lang="ru-RU" sz="3600" dirty="0" smtClean="0"/>
              <a:t>1822 г. – переведен в Тифлис секретарем по дипломатической части при главнокомандующем Грузии генерале А.П.Ермолове.</a:t>
            </a:r>
          </a:p>
        </p:txBody>
      </p:sp>
      <p:pic>
        <p:nvPicPr>
          <p:cNvPr id="55298" name="Picture 2" descr="http://im7-tub-ru.yandex.net/i?id=174108904-69-72&amp;n=2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643570" y="2214554"/>
            <a:ext cx="2928958" cy="364333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177</TotalTime>
  <Words>463</Words>
  <Application>Microsoft Office PowerPoint</Application>
  <PresentationFormat>Экран (4:3)</PresentationFormat>
  <Paragraphs>62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Апекс</vt:lpstr>
      <vt:lpstr>Александр Сергеевич Грибоедов</vt:lpstr>
      <vt:lpstr>Слайд 2</vt:lpstr>
      <vt:lpstr>                 Образование</vt:lpstr>
      <vt:lpstr>Увлечения </vt:lpstr>
      <vt:lpstr>             Военная служба</vt:lpstr>
      <vt:lpstr>Первые литературные труды</vt:lpstr>
      <vt:lpstr>Дуэли</vt:lpstr>
      <vt:lpstr>Персия</vt:lpstr>
      <vt:lpstr>Кавказ</vt:lpstr>
      <vt:lpstr>«Горе от ума»</vt:lpstr>
      <vt:lpstr>Восстание декабристов</vt:lpstr>
      <vt:lpstr>Персия</vt:lpstr>
      <vt:lpstr>Любовь</vt:lpstr>
      <vt:lpstr>Смерть</vt:lpstr>
      <vt:lpstr>Могила Грибоедова в Тифлисе</vt:lpstr>
    </vt:vector>
  </TitlesOfParts>
  <Company>Dima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Александр Сергеевич Грибоедов</dc:title>
  <dc:creator>Dima</dc:creator>
  <cp:lastModifiedBy>Dima</cp:lastModifiedBy>
  <cp:revision>19</cp:revision>
  <dcterms:created xsi:type="dcterms:W3CDTF">2013-11-25T16:01:48Z</dcterms:created>
  <dcterms:modified xsi:type="dcterms:W3CDTF">2013-12-19T18:18:56Z</dcterms:modified>
</cp:coreProperties>
</file>