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7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5791200" cy="205740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Коррекционно-образовательные занятия по формированию звукопроизношения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43434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</a:t>
            </a:r>
          </a:p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Галимова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Н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детский дом № 14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Челябинск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181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1" descr="C:\Users\Логопед\Desktop\2011-06-09\яз вытянуть а, ха, кашля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1524000" cy="1143000"/>
          </a:xfrm>
          <a:prstGeom prst="rect">
            <a:avLst/>
          </a:prstGeom>
          <a:noFill/>
        </p:spPr>
      </p:pic>
      <p:pic>
        <p:nvPicPr>
          <p:cNvPr id="6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029200"/>
            <a:ext cx="2376518" cy="15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85800"/>
            <a:ext cx="2157402" cy="143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C:\Users\Логопед\Desktop\2011-06-09\яз вытянуть а, ха, кашлять (448x336) (2) (448x33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572000"/>
            <a:ext cx="2438398" cy="1828800"/>
          </a:xfrm>
          <a:prstGeom prst="rect">
            <a:avLst/>
          </a:prstGeom>
          <a:noFill/>
        </p:spPr>
      </p:pic>
      <p:pic>
        <p:nvPicPr>
          <p:cNvPr id="9" name="Picture 2" descr="C:\Users\Логопед\Desktop\2011-06-09\яз широк вверх (448x336) (448x33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447800"/>
            <a:ext cx="2057400" cy="1543050"/>
          </a:xfrm>
          <a:prstGeom prst="rect">
            <a:avLst/>
          </a:prstGeom>
          <a:noFill/>
        </p:spPr>
      </p:pic>
      <p:pic>
        <p:nvPicPr>
          <p:cNvPr id="10" name="Picture 2" descr="C:\Users\Логопед\Desktop\2011-06-09\округлить у-у-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7200" y="4724400"/>
            <a:ext cx="1955800" cy="1466850"/>
          </a:xfrm>
          <a:prstGeom prst="rect">
            <a:avLst/>
          </a:prstGeom>
          <a:noFill/>
        </p:spPr>
      </p:pic>
      <p:pic>
        <p:nvPicPr>
          <p:cNvPr id="12" name="Picture 3" descr="F:\фотографии\Изображение 0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667000"/>
            <a:ext cx="2101880" cy="1576411"/>
          </a:xfrm>
          <a:prstGeom prst="rect">
            <a:avLst/>
          </a:prstGeom>
          <a:noFill/>
        </p:spPr>
      </p:pic>
      <p:pic>
        <p:nvPicPr>
          <p:cNvPr id="11" name="Picture 6" descr="C:\Users\Логопед\Desktop\2011-06-09\вниз яз (448x336) (448x33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3429000"/>
            <a:ext cx="1752600" cy="1314451"/>
          </a:xfrm>
          <a:prstGeom prst="rect">
            <a:avLst/>
          </a:prstGeom>
          <a:noFill/>
        </p:spPr>
      </p:pic>
      <p:pic>
        <p:nvPicPr>
          <p:cNvPr id="13" name="Picture 4" descr="C:\Users\Логопед\Desktop\2011-06-09\вверх (448x336) (448x336) (448x336) (448x33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2057400"/>
            <a:ext cx="2352676" cy="176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819400" cy="76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2808594" cy="18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2498711" cy="166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F:\фотографии\Изображение 0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429000"/>
            <a:ext cx="2114552" cy="158591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81000"/>
            <a:ext cx="2143781" cy="14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"/>
            <a:ext cx="2427273" cy="161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F:\фотографии\Изображение 0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198283"/>
            <a:ext cx="1981200" cy="1485900"/>
          </a:xfrm>
          <a:prstGeom prst="rect">
            <a:avLst/>
          </a:prstGeom>
          <a:noFill/>
        </p:spPr>
      </p:pic>
      <p:pic>
        <p:nvPicPr>
          <p:cNvPr id="9" name="Picture 3" descr="C:\Users\Логопед\Desktop\2011-06-09\губы округ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429000"/>
            <a:ext cx="2209800" cy="1657350"/>
          </a:xfrm>
          <a:prstGeom prst="rect">
            <a:avLst/>
          </a:prstGeom>
          <a:noFill/>
        </p:spPr>
      </p:pic>
      <p:pic>
        <p:nvPicPr>
          <p:cNvPr id="10" name="Picture 87" descr="C:\Users\Логопед\Desktop\2011-06-09\широк яз глад (448x336) (448x336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21336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150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длительного выдоха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Логопед\Desktop\2011-06-09\дуем ф,в ,у, тш (448x336) (448x336) (2) (448x336) (448x3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1995518" cy="1496639"/>
          </a:xfrm>
          <a:prstGeom prst="rect">
            <a:avLst/>
          </a:prstGeom>
          <a:noFill/>
        </p:spPr>
      </p:pic>
      <p:pic>
        <p:nvPicPr>
          <p:cNvPr id="4" name="Picture 11" descr="F:\фотографии\Изображение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066800"/>
            <a:ext cx="2071702" cy="1553776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357454" cy="15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200400"/>
            <a:ext cx="2713025" cy="18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2524156" cy="168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600200"/>
            <a:ext cx="1928826" cy="128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22" y="5379967"/>
            <a:ext cx="2214578" cy="14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9" descr="C:\Users\Логопед\Desktop\фото 2011детдом\венера 01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124200"/>
            <a:ext cx="2487610" cy="1660257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2209800"/>
            <a:ext cx="1705125" cy="174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5179729"/>
            <a:ext cx="2514600" cy="167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C:\Users\Логопед\Desktop\2011-06-09\дуем в гармошку (448x336) (448x33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3581400"/>
            <a:ext cx="2414598" cy="181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487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зарядка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1862166" cy="124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1685956" cy="11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886733" cy="125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85800"/>
            <a:ext cx="2057400" cy="137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209800"/>
            <a:ext cx="1905000" cy="12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228600"/>
            <a:ext cx="2000240" cy="133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2798" y="2057400"/>
            <a:ext cx="2081202" cy="138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743200"/>
            <a:ext cx="2038344" cy="13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4114800"/>
            <a:ext cx="1905508" cy="127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4572000"/>
            <a:ext cx="2286000" cy="15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3886200"/>
            <a:ext cx="2019682" cy="134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8894" y="3657600"/>
            <a:ext cx="205510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00600" y="5384434"/>
            <a:ext cx="1828800" cy="147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34200" y="5181600"/>
            <a:ext cx="1958799" cy="13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" y="5410200"/>
            <a:ext cx="1828800" cy="122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24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  Коррекционно-образовательные занятия по формированию звукопроизношения</vt:lpstr>
      <vt:lpstr>Артикуляционная гимнастика</vt:lpstr>
      <vt:lpstr>Массаж </vt:lpstr>
      <vt:lpstr>Формирование длительного выдоха</vt:lpstr>
      <vt:lpstr>Дыхательная зарядка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UserXP</cp:lastModifiedBy>
  <cp:revision>6</cp:revision>
  <dcterms:created xsi:type="dcterms:W3CDTF">2011-12-07T10:51:26Z</dcterms:created>
  <dcterms:modified xsi:type="dcterms:W3CDTF">2014-03-29T19:29:16Z</dcterms:modified>
</cp:coreProperties>
</file>