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7" r:id="rId2"/>
    <p:sldId id="257" r:id="rId3"/>
    <p:sldId id="268" r:id="rId4"/>
    <p:sldId id="266" r:id="rId5"/>
    <p:sldId id="256" r:id="rId6"/>
    <p:sldId id="260" r:id="rId7"/>
    <p:sldId id="258" r:id="rId8"/>
    <p:sldId id="264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3/30/2014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620000" cy="25146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обучению грамоте </a:t>
            </a:r>
            <a:b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началу анализа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44196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Учитель- логопед</a:t>
            </a:r>
          </a:p>
          <a:p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Галимова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Н.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МБОУ детский дом № 14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Челябинска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4191000" cy="609600"/>
          </a:xfrm>
        </p:spPr>
        <p:txBody>
          <a:bodyPr>
            <a:no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Формирование неречевых процессов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1026" name="Picture 2" descr="C:\Users\Логопед\Desktop\фото 2011детдом\100_39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371600"/>
            <a:ext cx="1676400" cy="2100245"/>
          </a:xfrm>
          <a:prstGeom prst="rect">
            <a:avLst/>
          </a:prstGeom>
          <a:noFill/>
        </p:spPr>
      </p:pic>
      <p:pic>
        <p:nvPicPr>
          <p:cNvPr id="1027" name="Picture 3" descr="C:\Users\Логопед\Desktop\фото 2011детдом\100_39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47800"/>
            <a:ext cx="1223264" cy="1638300"/>
          </a:xfrm>
          <a:prstGeom prst="rect">
            <a:avLst/>
          </a:prstGeom>
          <a:noFill/>
        </p:spPr>
      </p:pic>
      <p:pic>
        <p:nvPicPr>
          <p:cNvPr id="1028" name="Picture 4" descr="C:\Users\Логопед\Desktop\фото 2011детдом\100_39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81000"/>
            <a:ext cx="2133600" cy="1929753"/>
          </a:xfrm>
          <a:prstGeom prst="rect">
            <a:avLst/>
          </a:prstGeom>
          <a:noFill/>
        </p:spPr>
      </p:pic>
      <p:pic>
        <p:nvPicPr>
          <p:cNvPr id="1029" name="Picture 5" descr="C:\Users\Логопед\Desktop\фото 2011детдом\100_40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4114800"/>
            <a:ext cx="2209800" cy="1657350"/>
          </a:xfrm>
          <a:prstGeom prst="rect">
            <a:avLst/>
          </a:prstGeom>
          <a:noFill/>
        </p:spPr>
      </p:pic>
      <p:pic>
        <p:nvPicPr>
          <p:cNvPr id="1030" name="Picture 6" descr="C:\Users\Логопед\Desktop\фото 2011детдом\100_404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4648200"/>
            <a:ext cx="2286000" cy="1948721"/>
          </a:xfrm>
          <a:prstGeom prst="rect">
            <a:avLst/>
          </a:prstGeom>
          <a:noFill/>
        </p:spPr>
      </p:pic>
      <p:pic>
        <p:nvPicPr>
          <p:cNvPr id="9" name="Picture 5" descr="C:\Users\Логопед\Desktop\фото 2011детдом\100_404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4638675"/>
            <a:ext cx="1740399" cy="1828800"/>
          </a:xfrm>
          <a:prstGeom prst="rect">
            <a:avLst/>
          </a:prstGeom>
          <a:noFill/>
        </p:spPr>
      </p:pic>
      <p:pic>
        <p:nvPicPr>
          <p:cNvPr id="10" name="Picture 3" descr="C:\Users\Логопед\Desktop\фото 2011детдом\100_403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2362200"/>
            <a:ext cx="1981200" cy="1911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620000" cy="609600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Формирование мелкой моторики через предметную деятельность , пальчиковые игры, штриховку</a:t>
            </a:r>
            <a:endParaRPr lang="ru-RU" sz="1600" b="1" dirty="0"/>
          </a:p>
        </p:txBody>
      </p:sp>
      <p:pic>
        <p:nvPicPr>
          <p:cNvPr id="3" name="Picture 2" descr="F:\фотографии\Изображение 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2032000" cy="1524000"/>
          </a:xfrm>
          <a:prstGeom prst="rect">
            <a:avLst/>
          </a:prstGeom>
          <a:noFill/>
        </p:spPr>
      </p:pic>
      <p:pic>
        <p:nvPicPr>
          <p:cNvPr id="4" name="Picture 4" descr="F:\фотографии\Изображение 0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819400"/>
            <a:ext cx="2438400" cy="1828800"/>
          </a:xfrm>
          <a:prstGeom prst="rect">
            <a:avLst/>
          </a:prstGeom>
          <a:noFill/>
        </p:spPr>
      </p:pic>
      <p:pic>
        <p:nvPicPr>
          <p:cNvPr id="5" name="Picture 7" descr="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4191000"/>
            <a:ext cx="2057400" cy="154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429000"/>
            <a:ext cx="2514600" cy="188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F:\фотографии\Изображение 025.jpg"/>
          <p:cNvPicPr>
            <a:picLocks noChangeAspect="1" noChangeArrowheads="1"/>
          </p:cNvPicPr>
          <p:nvPr/>
        </p:nvPicPr>
        <p:blipFill rotWithShape="1">
          <a:blip r:embed="rId6"/>
          <a:srcRect r="15357" b="16190"/>
          <a:stretch/>
        </p:blipFill>
        <p:spPr bwMode="auto">
          <a:xfrm>
            <a:off x="3276600" y="1752600"/>
            <a:ext cx="2257425" cy="16764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1295400"/>
            <a:ext cx="2971800" cy="201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5332299"/>
            <a:ext cx="2286000" cy="152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648200"/>
            <a:ext cx="1637746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52600" y="5435659"/>
            <a:ext cx="2023055" cy="142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6400800" cy="1298448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Характеристика звука- буквы,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err="1" smtClean="0"/>
              <a:t>звуко</a:t>
            </a:r>
            <a:r>
              <a:rPr lang="ru-RU" sz="1600" b="1" dirty="0" smtClean="0"/>
              <a:t>- буквенный анализ</a:t>
            </a:r>
            <a:endParaRPr lang="ru-RU" sz="1600" b="1" dirty="0"/>
          </a:p>
        </p:txBody>
      </p:sp>
      <p:pic>
        <p:nvPicPr>
          <p:cNvPr id="10242" name="Picture 2" descr="C:\Users\Логопед\Desktop\фото 2011детдом\100_40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922986"/>
            <a:ext cx="2133600" cy="1667814"/>
          </a:xfrm>
          <a:prstGeom prst="rect">
            <a:avLst/>
          </a:prstGeom>
          <a:noFill/>
        </p:spPr>
      </p:pic>
      <p:pic>
        <p:nvPicPr>
          <p:cNvPr id="2050" name="Picture 2" descr="C:\Users\Логопед\Desktop\фото 2011детдом\100_4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" y="4648200"/>
            <a:ext cx="1981200" cy="1611824"/>
          </a:xfrm>
          <a:prstGeom prst="rect">
            <a:avLst/>
          </a:prstGeom>
          <a:noFill/>
        </p:spPr>
      </p:pic>
      <p:pic>
        <p:nvPicPr>
          <p:cNvPr id="11" name="Picture 1" descr="0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048000"/>
            <a:ext cx="2233380" cy="1676400"/>
          </a:xfrm>
          <a:prstGeom prst="rect">
            <a:avLst/>
          </a:prstGeom>
          <a:noFill/>
        </p:spPr>
      </p:pic>
      <p:pic>
        <p:nvPicPr>
          <p:cNvPr id="12" name="Picture 6" descr="C:\Users\Логопед\Desktop\фото 2011детдом\100_40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648200"/>
            <a:ext cx="1981200" cy="1993171"/>
          </a:xfrm>
          <a:prstGeom prst="rect">
            <a:avLst/>
          </a:prstGeom>
          <a:noFill/>
        </p:spPr>
      </p:pic>
      <p:pic>
        <p:nvPicPr>
          <p:cNvPr id="14" name="Picture 6" descr="C:\Users\Логопед\Desktop\фото 2011детдом\100_407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4842553"/>
            <a:ext cx="1676400" cy="2015447"/>
          </a:xfrm>
          <a:prstGeom prst="rect">
            <a:avLst/>
          </a:prstGeom>
          <a:noFill/>
        </p:spPr>
      </p:pic>
      <p:pic>
        <p:nvPicPr>
          <p:cNvPr id="15" name="Picture 7" descr="C:\Users\Логопед\Desktop\фото 2011детдом\100_407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3059624"/>
            <a:ext cx="1572491" cy="2057400"/>
          </a:xfrm>
          <a:prstGeom prst="rect">
            <a:avLst/>
          </a:prstGeom>
          <a:noFill/>
        </p:spPr>
      </p:pic>
      <p:pic>
        <p:nvPicPr>
          <p:cNvPr id="2051" name="Picture 3" descr="C:\Users\Логопед\Desktop\фото 2011детдом\100_410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1371600"/>
            <a:ext cx="1905000" cy="1428750"/>
          </a:xfrm>
          <a:prstGeom prst="rect">
            <a:avLst/>
          </a:prstGeom>
          <a:noFill/>
        </p:spPr>
      </p:pic>
      <p:pic>
        <p:nvPicPr>
          <p:cNvPr id="2052" name="Picture 4" descr="C:\Users\Логопед\Desktop\фото 2011детдом\100_409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43400" y="2590800"/>
            <a:ext cx="1778000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0"/>
            <a:ext cx="4953000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составление схемы слога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5" name="Picture 104"/>
          <p:cNvPicPr>
            <a:picLocks noChangeAspect="1" noChangeArrowheads="1"/>
          </p:cNvPicPr>
          <p:nvPr/>
        </p:nvPicPr>
        <p:blipFill rotWithShape="1">
          <a:blip r:embed="rId2"/>
          <a:srcRect l="18970" r="27570"/>
          <a:stretch/>
        </p:blipFill>
        <p:spPr bwMode="auto">
          <a:xfrm>
            <a:off x="838200" y="1360204"/>
            <a:ext cx="1181100" cy="147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1"/>
          <p:cNvPicPr>
            <a:picLocks noChangeAspect="1" noChangeArrowheads="1"/>
          </p:cNvPicPr>
          <p:nvPr/>
        </p:nvPicPr>
        <p:blipFill rotWithShape="1">
          <a:blip r:embed="rId3"/>
          <a:srcRect l="17969" r="22192"/>
          <a:stretch/>
        </p:blipFill>
        <p:spPr bwMode="auto">
          <a:xfrm>
            <a:off x="3362325" y="1828800"/>
            <a:ext cx="1619250" cy="180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7" descr="C:\Users\Логопед\Desktop\все фото\фото 2011детдом\венера 0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5720" y="3346933"/>
            <a:ext cx="3238280" cy="2158264"/>
          </a:xfrm>
          <a:prstGeom prst="rect">
            <a:avLst/>
          </a:prstGeom>
          <a:noFill/>
        </p:spPr>
      </p:pic>
      <p:pic>
        <p:nvPicPr>
          <p:cNvPr id="9" name="Picture 102"/>
          <p:cNvPicPr>
            <a:picLocks noChangeAspect="1" noChangeArrowheads="1"/>
          </p:cNvPicPr>
          <p:nvPr/>
        </p:nvPicPr>
        <p:blipFill rotWithShape="1">
          <a:blip r:embed="rId5"/>
          <a:srcRect l="24390" r="15549"/>
          <a:stretch/>
        </p:blipFill>
        <p:spPr bwMode="auto">
          <a:xfrm>
            <a:off x="838200" y="3346933"/>
            <a:ext cx="1876425" cy="208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9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7971" y="4533985"/>
            <a:ext cx="2514600" cy="17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Логопед\Desktop\фото 2011детдом\100_409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05720" y="1017304"/>
            <a:ext cx="2286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4648200" cy="1265238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Составление слова, </a:t>
            </a:r>
            <a:br>
              <a:rPr lang="ru-RU" sz="1600" b="1" dirty="0" smtClean="0"/>
            </a:br>
            <a:r>
              <a:rPr lang="ru-RU" sz="1600" b="1" dirty="0" smtClean="0"/>
              <a:t>подбор звуковой схемы слова</a:t>
            </a:r>
            <a:endParaRPr lang="ru-RU" sz="1600" b="1" dirty="0"/>
          </a:p>
        </p:txBody>
      </p:sp>
      <p:pic>
        <p:nvPicPr>
          <p:cNvPr id="8194" name="Picture 2" descr="C:\Users\Логопед\Desktop\фото 2011детдом\100_4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1979831" cy="1578195"/>
          </a:xfrm>
          <a:prstGeom prst="rect">
            <a:avLst/>
          </a:prstGeom>
          <a:noFill/>
        </p:spPr>
      </p:pic>
      <p:pic>
        <p:nvPicPr>
          <p:cNvPr id="8197" name="Picture 5" descr="C:\Users\Логопед\Desktop\фото 2011детдом\100_40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038600"/>
            <a:ext cx="2514600" cy="1885950"/>
          </a:xfrm>
          <a:prstGeom prst="rect">
            <a:avLst/>
          </a:prstGeom>
          <a:noFill/>
        </p:spPr>
      </p:pic>
      <p:pic>
        <p:nvPicPr>
          <p:cNvPr id="8198" name="Picture 6" descr="C:\Users\Логопед\Desktop\фото 2011детдом\100_40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447800"/>
            <a:ext cx="2134510" cy="1828800"/>
          </a:xfrm>
          <a:prstGeom prst="rect">
            <a:avLst/>
          </a:prstGeom>
          <a:noFill/>
        </p:spPr>
      </p:pic>
      <p:pic>
        <p:nvPicPr>
          <p:cNvPr id="13" name="Picture 8" descr="C:\Users\Логопед\Desktop\фото 2011детдом\100_40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1676400"/>
            <a:ext cx="2155931" cy="2460735"/>
          </a:xfrm>
          <a:prstGeom prst="rect">
            <a:avLst/>
          </a:prstGeom>
          <a:noFill/>
        </p:spPr>
      </p:pic>
      <p:pic>
        <p:nvPicPr>
          <p:cNvPr id="14" name="Picture 9" descr="C:\Users\Логопед\Desktop\фото 2011детдом\100_40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4572000"/>
            <a:ext cx="2743200" cy="2057400"/>
          </a:xfrm>
          <a:prstGeom prst="rect">
            <a:avLst/>
          </a:prstGeom>
          <a:noFill/>
        </p:spPr>
      </p:pic>
      <p:pic>
        <p:nvPicPr>
          <p:cNvPr id="4098" name="Picture 2" descr="C:\Users\Логопед\Desktop\фото 2011детдом\100_410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4343400"/>
            <a:ext cx="2514600" cy="1885950"/>
          </a:xfrm>
          <a:prstGeom prst="rect">
            <a:avLst/>
          </a:prstGeom>
          <a:noFill/>
        </p:spPr>
      </p:pic>
      <p:pic>
        <p:nvPicPr>
          <p:cNvPr id="4099" name="Picture 3" descr="C:\Users\Логопед\Desktop\фото 2011детдом\100_41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33600" y="2571962"/>
            <a:ext cx="1957942" cy="146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4876800" cy="762000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Звуко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- слоговой анализ, синтез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2052" name="Picture 4" descr="C:\Users\Логопед\Desktop\фото 2011детдом\100_39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65866"/>
            <a:ext cx="2743200" cy="2057400"/>
          </a:xfrm>
          <a:prstGeom prst="rect">
            <a:avLst/>
          </a:prstGeom>
          <a:noFill/>
        </p:spPr>
      </p:pic>
      <p:pic>
        <p:nvPicPr>
          <p:cNvPr id="2055" name="Picture 7" descr="C:\Users\Логопед\Desktop\фото 2011детдом\100_4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843568"/>
            <a:ext cx="2362201" cy="2014432"/>
          </a:xfrm>
          <a:prstGeom prst="rect">
            <a:avLst/>
          </a:prstGeom>
          <a:noFill/>
        </p:spPr>
      </p:pic>
      <p:pic>
        <p:nvPicPr>
          <p:cNvPr id="2057" name="Picture 9" descr="C:\Users\Логопед\Desktop\фото 2011детдом\100_40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419600"/>
            <a:ext cx="2438400" cy="1828800"/>
          </a:xfrm>
          <a:prstGeom prst="rect">
            <a:avLst/>
          </a:prstGeom>
          <a:noFill/>
        </p:spPr>
      </p:pic>
      <p:pic>
        <p:nvPicPr>
          <p:cNvPr id="9" name="Picture 4" descr="C:\Users\Логопед\Desktop\фото 2011детдом\100_405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2103966"/>
            <a:ext cx="1981200" cy="1761066"/>
          </a:xfrm>
          <a:prstGeom prst="rect">
            <a:avLst/>
          </a:prstGeom>
          <a:noFill/>
        </p:spPr>
      </p:pic>
      <p:pic>
        <p:nvPicPr>
          <p:cNvPr id="6147" name="Picture 3" descr="C:\Users\Логопед\Desktop\фото 2011детдом\100_41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1828800"/>
            <a:ext cx="2362200" cy="177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019800" cy="9144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Формирование навыка чтения</a:t>
            </a:r>
            <a:endParaRPr lang="ru-RU" sz="2800" b="1" dirty="0"/>
          </a:p>
        </p:txBody>
      </p:sp>
      <p:pic>
        <p:nvPicPr>
          <p:cNvPr id="7171" name="Picture 3" descr="C:\Users\Логопед\Desktop\фото 2011детдом\100_40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" y="4724400"/>
            <a:ext cx="2057400" cy="1731731"/>
          </a:xfrm>
          <a:prstGeom prst="rect">
            <a:avLst/>
          </a:prstGeom>
          <a:noFill/>
        </p:spPr>
      </p:pic>
      <p:pic>
        <p:nvPicPr>
          <p:cNvPr id="7172" name="Picture 4" descr="C:\Users\Логопед\Desktop\фото 2011детдом\100_40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36111"/>
            <a:ext cx="2057400" cy="2383746"/>
          </a:xfrm>
          <a:prstGeom prst="rect">
            <a:avLst/>
          </a:prstGeom>
          <a:noFill/>
        </p:spPr>
      </p:pic>
      <p:pic>
        <p:nvPicPr>
          <p:cNvPr id="7173" name="Picture 5" descr="C:\Users\Логопед\Desktop\фото 2011детдом\100_40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5284" y="4191000"/>
            <a:ext cx="2558716" cy="2514600"/>
          </a:xfrm>
          <a:prstGeom prst="rect">
            <a:avLst/>
          </a:prstGeom>
          <a:noFill/>
        </p:spPr>
      </p:pic>
      <p:pic>
        <p:nvPicPr>
          <p:cNvPr id="7" name="Picture 1" descr="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4704" y="0"/>
            <a:ext cx="2169296" cy="1625600"/>
          </a:xfrm>
          <a:prstGeom prst="rect">
            <a:avLst/>
          </a:prstGeom>
          <a:noFill/>
        </p:spPr>
      </p:pic>
      <p:pic>
        <p:nvPicPr>
          <p:cNvPr id="9" name="Picture 5" descr="0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4715117"/>
            <a:ext cx="2286000" cy="171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Логопед\Desktop\фото 2011детдом\100_410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94072" y="2133600"/>
            <a:ext cx="2568728" cy="1926546"/>
          </a:xfrm>
          <a:prstGeom prst="rect">
            <a:avLst/>
          </a:prstGeom>
          <a:noFill/>
        </p:spPr>
      </p:pic>
      <p:pic>
        <p:nvPicPr>
          <p:cNvPr id="5125" name="Picture 5" descr="C:\Users\Логопед\Desktop\фото 2011детдом\100_396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1371600"/>
            <a:ext cx="1752600" cy="20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181600" cy="838200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Формирование  графических  навыков</a:t>
            </a:r>
            <a:endParaRPr lang="ru-RU" sz="1600" b="1" dirty="0"/>
          </a:p>
        </p:txBody>
      </p:sp>
      <p:pic>
        <p:nvPicPr>
          <p:cNvPr id="4099" name="Picture 3" descr="C:\Users\Логопед\Desktop\фото 2011детдом\100_4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2665553" cy="222834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5650" y="45720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789696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Users\Логопед\Desktop\фото 2011детдом\100_40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62400"/>
            <a:ext cx="2209800" cy="1799328"/>
          </a:xfrm>
          <a:prstGeom prst="rect">
            <a:avLst/>
          </a:prstGeom>
          <a:noFill/>
        </p:spPr>
      </p:pic>
      <p:pic>
        <p:nvPicPr>
          <p:cNvPr id="9" name="Picture 4" descr="C:\Users\Логопед\Desktop\фото 2011детдом\100_40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1447800"/>
            <a:ext cx="1828800" cy="2342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181</TotalTime>
  <Words>56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Подготовка к обучению грамоте  и началу анализа</vt:lpstr>
      <vt:lpstr>Формирование неречевых процессов </vt:lpstr>
      <vt:lpstr>Формирование мелкой моторики через предметную деятельность , пальчиковые игры, штриховку</vt:lpstr>
      <vt:lpstr>Характеристика звука- буквы,   звуко- буквенный анализ</vt:lpstr>
      <vt:lpstr> составление схемы слога</vt:lpstr>
      <vt:lpstr>Составление слова,  подбор звуковой схемы слова</vt:lpstr>
      <vt:lpstr>Звуко- слоговой анализ, синтез</vt:lpstr>
      <vt:lpstr>Формирование навыка чтения</vt:lpstr>
      <vt:lpstr>Формирование  графических  навыков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Логопед</dc:creator>
  <cp:lastModifiedBy>UserXP</cp:lastModifiedBy>
  <cp:revision>28</cp:revision>
  <dcterms:created xsi:type="dcterms:W3CDTF">2011-12-07T04:44:17Z</dcterms:created>
  <dcterms:modified xsi:type="dcterms:W3CDTF">2014-03-29T21:14:55Z</dcterms:modified>
</cp:coreProperties>
</file>