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42910" y="0"/>
            <a:ext cx="692948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Оформительский проект</a:t>
            </a:r>
            <a:endParaRPr lang="ru-RU" sz="3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6072206"/>
            <a:ext cx="308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Стены общежития (1 этаж)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86182" y="500042"/>
            <a:ext cx="50465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Мульти-пульти</a:t>
            </a:r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2" descr="C:\Documents and Settings\pvv\Рабочий стол\IMG_24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092" y="3107888"/>
            <a:ext cx="4714908" cy="3535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vv\Рабочий стол\Распечатать\IMG_241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11248" b="9005"/>
          <a:stretch>
            <a:fillRect/>
          </a:stretch>
        </p:blipFill>
        <p:spPr bwMode="auto">
          <a:xfrm>
            <a:off x="0" y="1000108"/>
            <a:ext cx="5448926" cy="3259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6143636" y="1857364"/>
            <a:ext cx="239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Наши результаты!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Наталья</cp:lastModifiedBy>
  <cp:revision>1</cp:revision>
  <dcterms:modified xsi:type="dcterms:W3CDTF">2014-03-31T10:38:10Z</dcterms:modified>
</cp:coreProperties>
</file>