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vv\Рабочий стол\Стенд\IMG_20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499" r="6058" b="18770"/>
          <a:stretch>
            <a:fillRect/>
          </a:stretch>
        </p:blipFill>
        <p:spPr bwMode="auto">
          <a:xfrm>
            <a:off x="4071934" y="2928934"/>
            <a:ext cx="5000660" cy="3565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85720" y="0"/>
            <a:ext cx="807249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Оформительский п</a:t>
            </a:r>
            <a:r>
              <a:rPr lang="ru-RU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роект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6286520"/>
            <a:ext cx="557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Стена общежития (2 этаж), кабинет организатора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500042"/>
            <a:ext cx="50465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Мульти-пульти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2" descr="C:\Documents and Settings\pvv\Рабочий стол\Стенд\IMG_20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1142984"/>
            <a:ext cx="4783679" cy="3587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715008" y="1928802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Наши результаты!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1</cp:revision>
  <dcterms:modified xsi:type="dcterms:W3CDTF">2014-03-31T10:37:54Z</dcterms:modified>
</cp:coreProperties>
</file>