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00100" y="0"/>
            <a:ext cx="6786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проект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5286388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Стены общежития (1 этаж)</a:t>
            </a:r>
            <a:endParaRPr lang="ru-RU" dirty="0"/>
          </a:p>
        </p:txBody>
      </p:sp>
      <p:pic>
        <p:nvPicPr>
          <p:cNvPr id="1026" name="Picture 2" descr="C:\Documents and Settings\pvv\Рабочий стол\титульник\Мульти-пульти\IMG_23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4551368" cy="341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pvv\Рабочий стол\титульник\Мульти-пульти\IMG_2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68" y="2928934"/>
            <a:ext cx="4572032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097426" y="571480"/>
            <a:ext cx="50465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Мульти-пульти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928802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Наши результаты!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2014-03-31T10:37:39Z</dcterms:modified>
</cp:coreProperties>
</file>