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42910" y="0"/>
            <a:ext cx="692948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Оформительский проект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5000636"/>
            <a:ext cx="23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Этапы работы: </a:t>
            </a:r>
          </a:p>
          <a:p>
            <a:r>
              <a:rPr lang="ru-RU" dirty="0" smtClean="0"/>
              <a:t>склеивание деталей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500042"/>
            <a:ext cx="50465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Мульти-пульти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F:\Фотограф\Новая папка\Изображение 0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1142984"/>
            <a:ext cx="4357718" cy="3268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F:\Фотограф\Новая папка\Изображение 0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9" y="3321843"/>
            <a:ext cx="4429156" cy="3321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57818" y="1928802"/>
            <a:ext cx="2568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Этапы работы: </a:t>
            </a:r>
          </a:p>
          <a:p>
            <a:r>
              <a:rPr lang="ru-RU" dirty="0" smtClean="0"/>
              <a:t>изготовление деталей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</cp:lastModifiedBy>
  <cp:revision>1</cp:revision>
  <dcterms:modified xsi:type="dcterms:W3CDTF">2014-03-31T10:37:21Z</dcterms:modified>
</cp:coreProperties>
</file>