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A096DE-0307-4A48-B77F-28AE2B0C3E98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8031A2-43BB-4121-9E6E-20E43B5B2D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Всемирный День </a:t>
            </a:r>
            <a:r>
              <a:rPr lang="ru-RU" dirty="0" smtClean="0"/>
              <a:t>знаний</a:t>
            </a:r>
          </a:p>
          <a:p>
            <a:endParaRPr lang="ru-RU" dirty="0" smtClean="0"/>
          </a:p>
          <a:p>
            <a:r>
              <a:rPr lang="ru-RU" dirty="0" smtClean="0"/>
              <a:t>Классный руководитель 6В </a:t>
            </a:r>
          </a:p>
          <a:p>
            <a:r>
              <a:rPr lang="ru-RU" dirty="0" smtClean="0"/>
              <a:t>Алексеева Т.А.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64704"/>
            <a:ext cx="8305800" cy="1656184"/>
          </a:xfrm>
        </p:spPr>
        <p:txBody>
          <a:bodyPr/>
          <a:lstStyle/>
          <a:p>
            <a:r>
              <a:rPr lang="ru-RU" sz="5400" dirty="0" smtClean="0">
                <a:latin typeface="Monotype Corsiva" pitchFamily="66" charset="0"/>
              </a:rPr>
              <a:t>Нам Родину завещано беречь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Живем мы посреди большой России: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Средь городов, лесов, озер, полей, 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есть у нас, когда бы не спросили, 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Меч для врага, - объятья для друзей!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родину завещано любить 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сердцем отовсюду к ней тянутся, 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перервать связующую нить – 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нам порой так нужно оглянуться…</a:t>
            </a:r>
            <a:br>
              <a:rPr lang="ru-RU" sz="40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Назовите годовщины каких великих дат </a:t>
            </a:r>
            <a:r>
              <a:rPr lang="ru-RU" dirty="0" smtClean="0"/>
              <a:t>мы празднуем </a:t>
            </a:r>
            <a:r>
              <a:rPr lang="ru-RU" dirty="0" smtClean="0"/>
              <a:t>в </a:t>
            </a:r>
            <a:r>
              <a:rPr lang="ru-RU" dirty="0" smtClean="0"/>
              <a:t>этом учебном </a:t>
            </a:r>
            <a:r>
              <a:rPr lang="ru-RU" dirty="0" smtClean="0"/>
              <a:t>году</a:t>
            </a:r>
            <a:r>
              <a:rPr lang="ru-RU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100 –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летие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1 Мировой войны (империалистическая) между Германией,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Австро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–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енгрией, Болгарией, Османской империей и Россией, Францией, Великобританией.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70 –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летие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2 Мировой войны между Германией, Италией, Японией и США, Францией, Англией, Россией.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Присоединение Крыма к России 18 марта.</a:t>
            </a: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Военно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 – историческая викторина</a:t>
            </a:r>
            <a:endParaRPr lang="ru-RU" dirty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Назовите полководцев 1 Мировой войны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Деникин А. И., Колчак А. В., Н.Н. Романов (великий князь), Врангель П. Н., Корнилов Л. Г.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Назовите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полководцев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2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Мировой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войны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Жуков Г. К., Рокоссовский К.К., Конев И. С.,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Василевский А. 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Во время правления Ивана Грозного были предприняты попытки присоединения Крыма к Руси. Назовите кем и когда осуществилось данное намерение впервые.</a:t>
            </a:r>
          </a:p>
          <a:p>
            <a:pPr>
              <a:buNone/>
            </a:pPr>
            <a:r>
              <a:rPr lang="ru-RU" sz="2000" dirty="0" smtClean="0"/>
              <a:t>Окончательное покорение Крыма стало возможным лишь </a:t>
            </a:r>
            <a:r>
              <a:rPr lang="ru-RU" sz="2000" dirty="0" smtClean="0"/>
              <a:t>в</a:t>
            </a:r>
          </a:p>
          <a:p>
            <a:pPr>
              <a:buNone/>
            </a:pPr>
            <a:r>
              <a:rPr lang="ru-RU" sz="2000" dirty="0" smtClean="0"/>
              <a:t> результате </a:t>
            </a:r>
            <a:r>
              <a:rPr lang="ru-RU" sz="2000" dirty="0" smtClean="0"/>
              <a:t>заключения </a:t>
            </a:r>
            <a:r>
              <a:rPr lang="ru-RU" sz="2000" dirty="0" smtClean="0"/>
              <a:t>мира </a:t>
            </a:r>
            <a:r>
              <a:rPr lang="ru-RU" sz="2000" dirty="0" smtClean="0"/>
              <a:t>между Россией и Турцией в 1774 году, </a:t>
            </a:r>
            <a:r>
              <a:rPr lang="ru-RU" sz="2000" dirty="0" smtClean="0"/>
              <a:t>и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главная заслуга в окончательном решении Крымского </a:t>
            </a:r>
            <a:r>
              <a:rPr lang="ru-RU" sz="2000" dirty="0" smtClean="0"/>
              <a:t>вопроса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принадлежит Григорию </a:t>
            </a:r>
            <a:r>
              <a:rPr lang="ru-RU" sz="2000" dirty="0" smtClean="0"/>
              <a:t>Потёмкину в годы правления Екатерины 2</a:t>
            </a:r>
            <a:r>
              <a:rPr lang="ru-RU" sz="2400" dirty="0" smtClean="0"/>
              <a:t>.</a:t>
            </a:r>
            <a:endParaRPr lang="ru-RU" sz="2400" dirty="0" smtClean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4000" dirty="0" smtClean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4000" dirty="0" smtClean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4000" dirty="0" smtClean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4000" dirty="0" smtClean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4000" dirty="0" smtClean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0040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Впервые об этом человеке заговорила вся страна, когда  он руководил военной операцией против японцев на реке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Халхин-Гол, а сегодня в  нашей стране есть орден его имени. Назовите его.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Маршал Георгий Константинович Жуков.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Почему так говорят: «Солдат спит, а служба идет»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времен Петра 1 дворянских детей на службу записывали с рождения, так к 10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годам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производили в офицеры.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799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340768"/>
            <a:ext cx="4464496" cy="39817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11560" y="404664"/>
            <a:ext cx="3312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Назовите имя и фамилию писателя, актера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437112"/>
            <a:ext cx="3240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Назовите фильмы с его участием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Monotype Corsiva" pitchFamily="66" charset="0"/>
              </a:rPr>
              <a:t>.</a:t>
            </a:r>
          </a:p>
          <a:p>
            <a:endParaRPr lang="ru-RU" sz="3200" dirty="0">
              <a:solidFill>
                <a:schemeClr val="tx2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7" y="2780928"/>
            <a:ext cx="29523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Василий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Макарович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Шукшин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 июля 2014 года 85 лет со дня рождения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img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6264696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37626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  <a:latin typeface="Impact" pitchFamily="34" charset="0"/>
              </a:rPr>
              <a:t>Спасибо за внимание.</a:t>
            </a:r>
            <a:endParaRPr lang="ru-RU" sz="6600" dirty="0">
              <a:solidFill>
                <a:schemeClr val="bg2">
                  <a:lumMod val="75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307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Нам Родину завещано беречь</vt:lpstr>
      <vt:lpstr>Живем мы посреди большой России: Средь городов, лесов, озер, полей,  И есть у нас, когда бы не спросили,  Меч для врага, - объятья для друзей! Нам родину завещано любить  И сердцем отовсюду к ней тянутся,  Не перервать связующую нить –  И нам порой так нужно оглянуться… </vt:lpstr>
      <vt:lpstr>Военно – историческая викторина</vt:lpstr>
      <vt:lpstr>Слайд 4</vt:lpstr>
      <vt:lpstr>Слайд 5</vt:lpstr>
      <vt:lpstr>Слайд 6</vt:lpstr>
      <vt:lpstr>25 июля 2014 года 85 лет со дня рождения</vt:lpstr>
      <vt:lpstr>Спасибо за внимание.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 Родину завещано беречь</dc:title>
  <dc:creator>user</dc:creator>
  <cp:lastModifiedBy>user</cp:lastModifiedBy>
  <cp:revision>16</cp:revision>
  <dcterms:created xsi:type="dcterms:W3CDTF">2014-08-31T10:23:18Z</dcterms:created>
  <dcterms:modified xsi:type="dcterms:W3CDTF">2014-08-31T13:05:30Z</dcterms:modified>
</cp:coreProperties>
</file>