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00100" y="0"/>
            <a:ext cx="67866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проект</a:t>
            </a:r>
            <a:endParaRPr lang="ru-RU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500042"/>
            <a:ext cx="50465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Мульти-пульти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58204" cy="378621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Задачи проекта: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Развитие творческого отношения к искусству аппликации, дать возможность проявить свои способности и проследить за их развитием.</a:t>
            </a:r>
          </a:p>
          <a:p>
            <a:pPr>
              <a:buNone/>
            </a:pPr>
            <a:r>
              <a:rPr lang="ru-RU" dirty="0" smtClean="0"/>
              <a:t>2. Развитие внимания: умение четко обводить линии, вырезать детали. Развитие мелкой моторики пальцев.</a:t>
            </a:r>
          </a:p>
          <a:p>
            <a:pPr>
              <a:buNone/>
            </a:pPr>
            <a:r>
              <a:rPr lang="ru-RU" dirty="0" smtClean="0"/>
              <a:t>3. Развитие коммуникативных умений. </a:t>
            </a:r>
          </a:p>
          <a:p>
            <a:pPr>
              <a:buNone/>
            </a:pPr>
            <a:r>
              <a:rPr lang="ru-RU" dirty="0" smtClean="0"/>
              <a:t>4. Коррекционная задача– коррекция психического и физического здоровья, речи, внимания, мышления, памяти, обеспечение эмоционального комфорта каждого ребенка, обеспечение возможности проявить свои способности и почувствовать себя творческой личностью. </a:t>
            </a:r>
          </a:p>
          <a:p>
            <a:endParaRPr lang="ru-RU" dirty="0"/>
          </a:p>
        </p:txBody>
      </p:sp>
      <p:sp>
        <p:nvSpPr>
          <p:cNvPr id="10" name="Содержимое 6"/>
          <p:cNvSpPr txBox="1">
            <a:spLocks/>
          </p:cNvSpPr>
          <p:nvPr/>
        </p:nvSpPr>
        <p:spPr>
          <a:xfrm>
            <a:off x="357158" y="4500570"/>
            <a:ext cx="8501122" cy="2065024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Руководители проекта: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Сайфутдинова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Альбина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Кабировна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педагог организатор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Волошина Надежда Леонидовна – воспитатель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Леонтьева Наталья Викторовна - воспитатель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Участники проекта: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ребята 8 «а» и 9 «а» классов (количество участников может варьироваться)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2014-03-31T10:36:51Z</dcterms:modified>
</cp:coreProperties>
</file>