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1000100" y="0"/>
            <a:ext cx="678661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Оформительский проект</a:t>
            </a:r>
            <a:endParaRPr lang="ru-RU" sz="32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Содержимое 2"/>
          <p:cNvSpPr>
            <a:spLocks noGrp="1"/>
          </p:cNvSpPr>
          <p:nvPr>
            <p:ph idx="1"/>
          </p:nvPr>
        </p:nvSpPr>
        <p:spPr>
          <a:xfrm>
            <a:off x="714348" y="3714704"/>
            <a:ext cx="4000528" cy="31432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/>
              <a:t>Идея:</a:t>
            </a:r>
            <a:r>
              <a:rPr lang="ru-RU" i="1" dirty="0" smtClean="0"/>
              <a:t>  </a:t>
            </a:r>
            <a:r>
              <a:rPr lang="ru-RU" sz="2200" dirty="0" smtClean="0"/>
              <a:t>Оформить стены коридоров общежития яркими </a:t>
            </a:r>
            <a:r>
              <a:rPr lang="ru-RU" sz="2200" dirty="0" err="1" smtClean="0"/>
              <a:t>мультяшными</a:t>
            </a:r>
            <a:r>
              <a:rPr lang="ru-RU" sz="2200" dirty="0" smtClean="0"/>
              <a:t> героями. Занять досуг детей.</a:t>
            </a:r>
          </a:p>
          <a:p>
            <a:pPr>
              <a:buNone/>
            </a:pPr>
            <a:r>
              <a:rPr lang="ru-RU" b="1" i="1" dirty="0" smtClean="0"/>
              <a:t>Цель:</a:t>
            </a:r>
            <a:r>
              <a:rPr lang="ru-RU" i="1" dirty="0" smtClean="0"/>
              <a:t>   </a:t>
            </a:r>
            <a:r>
              <a:rPr lang="ru-RU" sz="2000" dirty="0" smtClean="0"/>
              <a:t>Создать творческую группу из детей и воспитателей.</a:t>
            </a:r>
          </a:p>
          <a:p>
            <a:endParaRPr lang="ru-RU" dirty="0"/>
          </a:p>
        </p:txBody>
      </p:sp>
      <p:pic>
        <p:nvPicPr>
          <p:cNvPr id="1026" name="Picture 2" descr="C:\Documents and Settings\pvv\Мои документы\Мои рисунки\Рисунки\n6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2357430"/>
            <a:ext cx="3714776" cy="4457731"/>
          </a:xfrm>
          <a:prstGeom prst="rect">
            <a:avLst/>
          </a:prstGeom>
          <a:noFill/>
        </p:spPr>
      </p:pic>
      <p:pic>
        <p:nvPicPr>
          <p:cNvPr id="6" name="Picture 10" descr="br3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14290"/>
            <a:ext cx="771525" cy="3886200"/>
          </a:xfrm>
          <a:prstGeom prst="rect">
            <a:avLst/>
          </a:prstGeom>
          <a:noFill/>
        </p:spPr>
      </p:pic>
      <p:sp>
        <p:nvSpPr>
          <p:cNvPr id="7" name="WordArt 2"/>
          <p:cNvSpPr>
            <a:spLocks noChangeArrowheads="1" noChangeShapeType="1" noTextEdit="1"/>
          </p:cNvSpPr>
          <p:nvPr/>
        </p:nvSpPr>
        <p:spPr bwMode="auto">
          <a:xfrm>
            <a:off x="1571604" y="928670"/>
            <a:ext cx="4643470" cy="2000264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49153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 rtl="0"/>
            <a:r>
              <a:rPr lang="ru-RU" sz="3600" kern="10" spc="0" dirty="0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effectLst/>
                <a:latin typeface="Times New Roman"/>
                <a:cs typeface="Times New Roman"/>
              </a:rPr>
              <a:t>«</a:t>
            </a:r>
            <a:r>
              <a:rPr lang="ru-RU" sz="3600" kern="10" spc="0" dirty="0" err="1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effectLst/>
                <a:latin typeface="Times New Roman"/>
                <a:cs typeface="Times New Roman"/>
              </a:rPr>
              <a:t>Мульти-пульти</a:t>
            </a:r>
            <a:r>
              <a:rPr lang="ru-RU" sz="3600" kern="10" spc="0" dirty="0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effectLst/>
                <a:latin typeface="Times New Roman"/>
                <a:cs typeface="Times New Roman"/>
              </a:rPr>
              <a:t>"</a:t>
            </a:r>
            <a:endParaRPr lang="ru-RU" sz="3600" kern="10" spc="0" dirty="0">
              <a:ln w="9525">
                <a:round/>
                <a:headEnd/>
                <a:tailEnd/>
              </a:ln>
              <a:gradFill rotWithShape="0">
                <a:gsLst>
                  <a:gs pos="0">
                    <a:srgbClr val="FFFFCC"/>
                  </a:gs>
                  <a:gs pos="100000">
                    <a:srgbClr val="FF9999"/>
                  </a:gs>
                </a:gsLst>
                <a:lin ang="5400000" scaled="1"/>
              </a:gradFill>
              <a:effectLst/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Наталья</cp:lastModifiedBy>
  <cp:revision>1</cp:revision>
  <dcterms:modified xsi:type="dcterms:W3CDTF">2014-03-31T10:36:32Z</dcterms:modified>
</cp:coreProperties>
</file>