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handoutMasterIdLst>
    <p:handoutMasterId r:id="rId32"/>
  </p:handoutMasterIdLst>
  <p:sldIdLst>
    <p:sldId id="257" r:id="rId2"/>
    <p:sldId id="258" r:id="rId3"/>
    <p:sldId id="290" r:id="rId4"/>
    <p:sldId id="260" r:id="rId5"/>
    <p:sldId id="261" r:id="rId6"/>
    <p:sldId id="273" r:id="rId7"/>
    <p:sldId id="266" r:id="rId8"/>
    <p:sldId id="264" r:id="rId9"/>
    <p:sldId id="280" r:id="rId10"/>
    <p:sldId id="279" r:id="rId11"/>
    <p:sldId id="275" r:id="rId12"/>
    <p:sldId id="277" r:id="rId13"/>
    <p:sldId id="281" r:id="rId14"/>
    <p:sldId id="282" r:id="rId15"/>
    <p:sldId id="283" r:id="rId16"/>
    <p:sldId id="268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78" r:id="rId25"/>
    <p:sldId id="284" r:id="rId26"/>
    <p:sldId id="270" r:id="rId27"/>
    <p:sldId id="285" r:id="rId28"/>
    <p:sldId id="286" r:id="rId29"/>
    <p:sldId id="287" r:id="rId30"/>
    <p:sldId id="289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996633"/>
    <a:srgbClr val="1D6F1F"/>
    <a:srgbClr val="000000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2" autoAdjust="0"/>
    <p:restoredTop sz="94660"/>
  </p:normalViewPr>
  <p:slideViewPr>
    <p:cSldViewPr>
      <p:cViewPr varScale="1">
        <p:scale>
          <a:sx n="54" d="100"/>
          <a:sy n="54" d="100"/>
        </p:scale>
        <p:origin x="-122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4D8992-4EDE-4C7A-881C-AF2B3EEFD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00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00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FBEE-9BCA-4152-AEF9-31068CD17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6233-2987-4ACF-9DCD-E0C77590F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35648-C867-42D3-B4BF-733D12AF1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7A580-CECB-45BB-A405-CD50BBE1A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7D00-4A50-47AB-A0B4-577B246AD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9E096-DBD7-4CE4-87A0-5C6836E22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40127-7151-431D-BCAA-6E79CE718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621E-D6A1-4247-BFA5-53AD72ACA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976C-CD79-4218-A1F2-7B08CB56F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85994-3766-4C2F-B81D-374A0415F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7796F-3296-498C-BCE1-2D814F870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790B0-B422-452A-9A55-DB0D65D21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C17A5-607E-4EDA-8EB0-9CA5DDB69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290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02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1DAC712-EB33-468A-BED5-6E616E39F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bookarchive.ru/uploads/posts/1238471390_golikov-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gazeta.aif.ru/data/mags/kids/143/pics/22_01_02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rosfoto.ru/photos/big/0072000/072398_56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www.encspb.ru/image.php?file=big%2f2805530559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ograf-book.narod.ru/personalii/15/portreti/portnova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g-fotki.yandex.ru/get/5/yan-shep.0/0_3bc2_6042b9ff_X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hyperlink" Target="http://www.fotosoyuz.ru/preview/600x600-p2owd7/b/j66a23/600x600,fs-NASEDKIN-04,016,016.jpg?f8hofzi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19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smtClean="0">
                <a:latin typeface="Franklin Gothic Book" pitchFamily="34" charset="0"/>
              </a:rPr>
              <a:t>В огне войны сгорело детство,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smtClean="0">
                <a:latin typeface="Franklin Gothic Book" pitchFamily="34" charset="0"/>
              </a:rPr>
              <a:t>Но не прошло бесследно, нет,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smtClean="0">
                <a:latin typeface="Franklin Gothic Book" pitchFamily="34" charset="0"/>
              </a:rPr>
              <a:t>И носим мы в себе наследство –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400" b="1" smtClean="0">
                <a:latin typeface="Franklin Gothic Book" pitchFamily="34" charset="0"/>
              </a:rPr>
              <a:t>И боль, и радость прошлых лет…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Их принимали в армейские роты!</a:t>
            </a:r>
          </a:p>
        </p:txBody>
      </p:sp>
      <p:pic>
        <p:nvPicPr>
          <p:cNvPr id="167943" name="Picture 7" descr="03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28700" y="1600200"/>
            <a:ext cx="2894013" cy="4495800"/>
          </a:xfrm>
          <a:noFill/>
        </p:spPr>
      </p:pic>
      <p:pic>
        <p:nvPicPr>
          <p:cNvPr id="167944" name="Picture 8" descr="2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2460625"/>
            <a:ext cx="4038600" cy="27733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9" name="Picture 9" descr="12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981075"/>
            <a:ext cx="7561262" cy="48244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6" name="Picture 8" descr="1198_238915888_big[1]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908050"/>
            <a:ext cx="4319588" cy="3570288"/>
          </a:xfrm>
          <a:noFill/>
        </p:spPr>
      </p:pic>
      <p:pic>
        <p:nvPicPr>
          <p:cNvPr id="160777" name="Picture 9" descr="1203_1137013118_big[1]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76825" y="1844675"/>
            <a:ext cx="3546475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0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rgbClr val="FFFF00"/>
                </a:solidFill>
              </a:rPr>
              <a:t>Дети сироты!</a:t>
            </a:r>
          </a:p>
        </p:txBody>
      </p:sp>
      <p:pic>
        <p:nvPicPr>
          <p:cNvPr id="175111" name="Picture 7" descr="075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628775"/>
            <a:ext cx="4038600" cy="3529013"/>
          </a:xfrm>
          <a:noFill/>
        </p:spPr>
      </p:pic>
      <p:pic>
        <p:nvPicPr>
          <p:cNvPr id="175112" name="Picture 8" descr="073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6463" y="2636838"/>
            <a:ext cx="4038600" cy="3676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7" name="Picture 5" descr="short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836613"/>
            <a:ext cx="7704137" cy="5154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rgbClr val="FFFF00"/>
                </a:solidFill>
              </a:rPr>
              <a:t>В бомбоубежище.</a:t>
            </a:r>
          </a:p>
        </p:txBody>
      </p:sp>
      <p:pic>
        <p:nvPicPr>
          <p:cNvPr id="179209" name="Picture 9" descr="1196_1742430320_big[1]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0900" y="1600200"/>
            <a:ext cx="3249613" cy="4495800"/>
          </a:xfrm>
          <a:noFill/>
        </p:spPr>
      </p:pic>
      <p:pic>
        <p:nvPicPr>
          <p:cNvPr id="179212" name="Picture 12" descr="1197_2142083266_big[1]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29200" y="1600200"/>
            <a:ext cx="32766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2762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FF00"/>
                </a:solidFill>
                <a:latin typeface="Franklin Gothic Book" pitchFamily="34" charset="0"/>
              </a:rPr>
              <a:t>Герои Советского Союза</a:t>
            </a:r>
          </a:p>
        </p:txBody>
      </p:sp>
      <p:pic>
        <p:nvPicPr>
          <p:cNvPr id="18435" name="Picture 9" descr="Золотая звезд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588125" y="4365625"/>
            <a:ext cx="2016125" cy="2016125"/>
          </a:xfrm>
        </p:spPr>
      </p:pic>
      <p:pic>
        <p:nvPicPr>
          <p:cNvPr id="18436" name="Picture 11" descr="Валя Коти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339975" y="3860800"/>
            <a:ext cx="2132013" cy="2663825"/>
          </a:xfrm>
        </p:spPr>
      </p:pic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250825" y="4724400"/>
            <a:ext cx="1944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Валя Котик</a:t>
            </a:r>
          </a:p>
        </p:txBody>
      </p:sp>
      <p:pic>
        <p:nvPicPr>
          <p:cNvPr id="18438" name="Picture 13" descr="Лёня Голиков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9750" y="1196975"/>
            <a:ext cx="2087563" cy="2497138"/>
          </a:xfrm>
        </p:spPr>
      </p:pic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2700338" y="1857375"/>
            <a:ext cx="1366837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Леня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Голиков</a:t>
            </a:r>
          </a:p>
        </p:txBody>
      </p:sp>
      <p:pic>
        <p:nvPicPr>
          <p:cNvPr id="18440" name="Picture 16" descr="З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067175" y="1125538"/>
            <a:ext cx="2449513" cy="2486025"/>
          </a:xfrm>
        </p:spPr>
      </p:pic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6856413" y="1773238"/>
            <a:ext cx="1450975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Зина</a:t>
            </a:r>
          </a:p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Портнова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Леня Голиков</a:t>
            </a:r>
          </a:p>
        </p:txBody>
      </p:sp>
      <p:pic>
        <p:nvPicPr>
          <p:cNvPr id="19459" name="Picture 5" descr="Леня Голик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847850"/>
            <a:ext cx="48006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Рисунок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57800" y="1524000"/>
            <a:ext cx="3352800" cy="4237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484" name="Picture 5" descr="Картинка 1 из 3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404813"/>
            <a:ext cx="4103687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 descr="Картинка 18 из 38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404813"/>
            <a:ext cx="30972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1508" name="Picture 5" descr="Картинка 19 из 3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692150"/>
            <a:ext cx="4176712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Картинка 22 из 38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063" y="1773238"/>
            <a:ext cx="2638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latin typeface="Franklin Gothic Book" pitchFamily="34" charset="0"/>
              </a:rPr>
              <a:t>22 июня 1941 года</a:t>
            </a:r>
          </a:p>
        </p:txBody>
      </p:sp>
      <p:pic>
        <p:nvPicPr>
          <p:cNvPr id="69636" name="Picture 4" descr="22 ию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125538"/>
            <a:ext cx="62341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96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Зина Портнова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2532" name="Picture 5" descr="Зина Портно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1773238"/>
            <a:ext cx="568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Картинка 9 из 18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341438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Валя Котик</a:t>
            </a:r>
          </a:p>
        </p:txBody>
      </p:sp>
      <p:pic>
        <p:nvPicPr>
          <p:cNvPr id="23555" name="Picture 5" descr="Валя Коти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1600200"/>
            <a:ext cx="5688013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s87532700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81000" y="1676400"/>
            <a:ext cx="37020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4580" name="Picture 5" descr="Картинка 2 из 22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1268413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Картинка 8 из 22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525" y="2349500"/>
            <a:ext cx="2533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sz="4000" i="1"/>
              <a:t>Марат </a:t>
            </a:r>
            <a:br>
              <a:rPr lang="ru-RU" sz="4000" i="1"/>
            </a:br>
            <a:r>
              <a:rPr lang="ru-RU" sz="4000" i="1"/>
              <a:t>Казей</a:t>
            </a:r>
          </a:p>
        </p:txBody>
      </p:sp>
      <p:pic>
        <p:nvPicPr>
          <p:cNvPr id="25603" name="Picture 7" descr="Пионер-герой Марат Казей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88" y="1524000"/>
            <a:ext cx="3719512" cy="4648200"/>
          </a:xfrm>
          <a:noFill/>
        </p:spPr>
      </p:pic>
      <p:pic>
        <p:nvPicPr>
          <p:cNvPr id="25604" name="Picture 5" descr="Рисунок4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5388" y="1876425"/>
            <a:ext cx="3322637" cy="397192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3" name="Picture 5" descr="08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71775" y="908050"/>
            <a:ext cx="3328988" cy="48244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58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smtClean="0">
                <a:solidFill>
                  <a:srgbClr val="FFFF00"/>
                </a:solidFill>
              </a:rPr>
              <a:t>Военное детство!</a:t>
            </a:r>
          </a:p>
        </p:txBody>
      </p:sp>
      <p:pic>
        <p:nvPicPr>
          <p:cNvPr id="182282" name="Picture 10" descr="1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2997200"/>
            <a:ext cx="4038600" cy="2833688"/>
          </a:xfrm>
          <a:noFill/>
        </p:spPr>
      </p:pic>
      <p:pic>
        <p:nvPicPr>
          <p:cNvPr id="182284" name="Picture 12" descr="20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41388" y="1600200"/>
            <a:ext cx="3068637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5148263" y="4365625"/>
            <a:ext cx="5270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99342" name="Picture 14" descr="фрезеровщик завода №654 Коля Мартьянов-норма 200% в ден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412875"/>
            <a:ext cx="36004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4" name="Picture 16" descr="Бригада слесаре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3573463"/>
            <a:ext cx="50038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5003800" y="2781300"/>
            <a:ext cx="37433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Бригада слесарей</a:t>
            </a: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468313" y="5661025"/>
            <a:ext cx="3527425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Фрезеровщик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 Коля Мартынов</a:t>
            </a:r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2484438" y="260350"/>
            <a:ext cx="53292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FF00"/>
                </a:solidFill>
                <a:latin typeface="Franklin Gothic Book" pitchFamily="34" charset="0"/>
              </a:rPr>
              <a:t>В тылу как на войне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5" grpId="0"/>
      <p:bldP spid="99346" grpId="0"/>
      <p:bldP spid="993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ПОМОЩЬ ФРОНТУ!</a:t>
            </a:r>
          </a:p>
        </p:txBody>
      </p:sp>
      <p:pic>
        <p:nvPicPr>
          <p:cNvPr id="184327" name="Picture 7" descr="07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1700213"/>
            <a:ext cx="4038600" cy="3116262"/>
          </a:xfrm>
          <a:noFill/>
        </p:spPr>
      </p:pic>
      <p:pic>
        <p:nvPicPr>
          <p:cNvPr id="184328" name="Picture 8" descr="0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59338" y="3141663"/>
            <a:ext cx="4038600" cy="3330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8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>
                <a:solidFill>
                  <a:srgbClr val="FFFF00"/>
                </a:solidFill>
              </a:rPr>
              <a:t>Юные девочки в белых халатах!</a:t>
            </a:r>
          </a:p>
        </p:txBody>
      </p:sp>
      <p:pic>
        <p:nvPicPr>
          <p:cNvPr id="188422" name="Picture 6" descr="17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1844675"/>
            <a:ext cx="7127875" cy="4692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884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600" smtClean="0">
                <a:solidFill>
                  <a:srgbClr val="FFFF00"/>
                </a:solidFill>
              </a:rPr>
              <a:t>За партой!</a:t>
            </a:r>
          </a:p>
        </p:txBody>
      </p:sp>
      <p:pic>
        <p:nvPicPr>
          <p:cNvPr id="190473" name="Picture 9" descr="1192_356564692_big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2398713"/>
            <a:ext cx="4038600" cy="3406775"/>
          </a:xfrm>
          <a:noFill/>
        </p:spPr>
      </p:pic>
      <p:pic>
        <p:nvPicPr>
          <p:cNvPr id="190474" name="Picture 10" descr="1193_1458555872_big[1]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84213" y="1628775"/>
            <a:ext cx="323215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Franklin Gothic Book" pitchFamily="34" charset="0"/>
              </a:rPr>
              <a:t>Вставай, страна огромная…</a:t>
            </a:r>
          </a:p>
        </p:txBody>
      </p:sp>
      <p:pic>
        <p:nvPicPr>
          <p:cNvPr id="197641" name="Picture 9" descr="plakatsov36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84438" y="1196975"/>
            <a:ext cx="3959225" cy="5472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9" name="Picture 5" descr="1199_1042491518_big[1]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274638"/>
            <a:ext cx="8064500" cy="5821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20713"/>
            <a:ext cx="4038600" cy="5475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>
              <a:latin typeface="Franklin Gothic Book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latin typeface="Franklin Gothic Book" pitchFamily="34" charset="0"/>
              </a:rPr>
              <a:t>   Глаза моего детства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latin typeface="Franklin Gothic Book" pitchFamily="34" charset="0"/>
              </a:rPr>
              <a:t>   видели столько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latin typeface="Franklin Gothic Book" pitchFamily="34" charset="0"/>
              </a:rPr>
              <a:t>   смертей, столько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latin typeface="Franklin Gothic Book" pitchFamily="34" charset="0"/>
              </a:rPr>
              <a:t>   жестокостей войны,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latin typeface="Franklin Gothic Book" pitchFamily="34" charset="0"/>
              </a:rPr>
              <a:t>   что, казалось,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>
                <a:latin typeface="Franklin Gothic Book" pitchFamily="34" charset="0"/>
              </a:rPr>
              <a:t>    должны они опустеть.</a:t>
            </a:r>
          </a:p>
        </p:txBody>
      </p:sp>
      <p:pic>
        <p:nvPicPr>
          <p:cNvPr id="71687" name="Picture 7" descr="1941_10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5650" y="836613"/>
            <a:ext cx="4032250" cy="52879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latin typeface="Franklin Gothic Book" pitchFamily="34" charset="0"/>
              </a:rPr>
              <a:t>Блокадный Ленинград</a:t>
            </a: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1258888" y="5661025"/>
            <a:ext cx="7058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>
                <a:latin typeface="Franklin Gothic Book" pitchFamily="34" charset="0"/>
              </a:rPr>
              <a:t>                      «Дорога жизни…» Дорога смерти…</a:t>
            </a:r>
          </a:p>
        </p:txBody>
      </p:sp>
      <p:pic>
        <p:nvPicPr>
          <p:cNvPr id="7172" name="Picture 10" descr="1941_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341438"/>
            <a:ext cx="7112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3" name="Picture 5" descr="Хлеб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611188" y="549275"/>
            <a:ext cx="78486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600" b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125 </a:t>
            </a:r>
            <a:r>
              <a:rPr lang="ru-RU" sz="9600" b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граммов</a:t>
            </a: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684213" y="2349500"/>
            <a:ext cx="795655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600" b="1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блокадного</a:t>
            </a: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900113" y="3860800"/>
            <a:ext cx="4681537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9600">
                <a:solidFill>
                  <a:srgbClr val="9966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dwardian Script ITC" pitchFamily="66" charset="0"/>
              </a:rPr>
              <a:t>хлеба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3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/>
      <p:bldP spid="150534" grpId="1"/>
      <p:bldP spid="150535" grpId="0"/>
      <p:bldP spid="150535" grpId="1"/>
      <p:bldP spid="150536" grpId="0"/>
      <p:bldP spid="15053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 descr="сгор дере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FF00"/>
                </a:solidFill>
                <a:latin typeface="Franklin Gothic Book" pitchFamily="34" charset="0"/>
              </a:rPr>
              <a:t>Март 1943 г. </a:t>
            </a:r>
            <a:br>
              <a:rPr lang="ru-RU" sz="4000" smtClean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4000" smtClean="0">
                <a:solidFill>
                  <a:srgbClr val="FFFF00"/>
                </a:solidFill>
                <a:latin typeface="Franklin Gothic Book" pitchFamily="34" charset="0"/>
              </a:rPr>
              <a:t>Белоруссия. Деревня Хатынь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latin typeface="Franklin Gothic Book" pitchFamily="34" charset="0"/>
              </a:rPr>
              <a:t>Дети в концлагере</a:t>
            </a:r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341438"/>
            <a:ext cx="6911975" cy="51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FF00"/>
                </a:solidFill>
              </a:rPr>
              <a:t>ВОЕННОЕ ДЕТСТВО!</a:t>
            </a:r>
          </a:p>
        </p:txBody>
      </p:sp>
      <p:pic>
        <p:nvPicPr>
          <p:cNvPr id="173062" name="Picture 6" descr="530_1707814703_big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84313" y="1600200"/>
            <a:ext cx="6173787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</p:bld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141</Words>
  <Application>Microsoft Office PowerPoint</Application>
  <PresentationFormat>Экран (4:3)</PresentationFormat>
  <Paragraphs>42</Paragraphs>
  <Slides>30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Tahoma</vt:lpstr>
      <vt:lpstr>Wingdings</vt:lpstr>
      <vt:lpstr>Calibri</vt:lpstr>
      <vt:lpstr>Franklin Gothic Book</vt:lpstr>
      <vt:lpstr>Edwardian Script ITC</vt:lpstr>
      <vt:lpstr>Разрез</vt:lpstr>
      <vt:lpstr>Слайд 1</vt:lpstr>
      <vt:lpstr>22 июня 1941 года</vt:lpstr>
      <vt:lpstr>Вставай, страна огромная…</vt:lpstr>
      <vt:lpstr>Слайд 4</vt:lpstr>
      <vt:lpstr>Блокадный Ленинград</vt:lpstr>
      <vt:lpstr>Слайд 6</vt:lpstr>
      <vt:lpstr>Март 1943 г.  Белоруссия. Деревня Хатынь</vt:lpstr>
      <vt:lpstr>Дети в концлагере</vt:lpstr>
      <vt:lpstr>ВОЕННОЕ ДЕТСТВО!</vt:lpstr>
      <vt:lpstr>Их принимали в армейские роты!</vt:lpstr>
      <vt:lpstr>Слайд 11</vt:lpstr>
      <vt:lpstr>Слайд 12</vt:lpstr>
      <vt:lpstr>Дети сироты!</vt:lpstr>
      <vt:lpstr>Слайд 14</vt:lpstr>
      <vt:lpstr>В бомбоубежище.</vt:lpstr>
      <vt:lpstr>Герои Советского Союза</vt:lpstr>
      <vt:lpstr>Леня Голиков</vt:lpstr>
      <vt:lpstr>Слайд 18</vt:lpstr>
      <vt:lpstr>Слайд 19</vt:lpstr>
      <vt:lpstr>Зина Портнова</vt:lpstr>
      <vt:lpstr>Валя Котик</vt:lpstr>
      <vt:lpstr>Слайд 22</vt:lpstr>
      <vt:lpstr>Марат  Казей</vt:lpstr>
      <vt:lpstr>Слайд 24</vt:lpstr>
      <vt:lpstr>Военное детство!</vt:lpstr>
      <vt:lpstr>Слайд 26</vt:lpstr>
      <vt:lpstr>ПОМОЩЬ ФРОНТУ!</vt:lpstr>
      <vt:lpstr>Юные девочки в белых халатах!</vt:lpstr>
      <vt:lpstr>За партой!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Косенкова А..</dc:creator>
  <cp:keywords>ДЕТИ-ВОЙНЫ</cp:keywords>
  <cp:lastModifiedBy>Admin</cp:lastModifiedBy>
  <cp:revision>56</cp:revision>
  <dcterms:created xsi:type="dcterms:W3CDTF">2007-03-24T11:03:19Z</dcterms:created>
  <dcterms:modified xsi:type="dcterms:W3CDTF">2014-04-01T07:45:34Z</dcterms:modified>
</cp:coreProperties>
</file>