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6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0DFCB-C010-403F-881E-7A7B5DD04D12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82E7D33-42D0-499E-9A92-6E124567C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0DFCB-C010-403F-881E-7A7B5DD04D12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7D33-42D0-499E-9A92-6E124567C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0DFCB-C010-403F-881E-7A7B5DD04D12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7D33-42D0-499E-9A92-6E124567C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0DFCB-C010-403F-881E-7A7B5DD04D12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82E7D33-42D0-499E-9A92-6E124567C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0DFCB-C010-403F-881E-7A7B5DD04D12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7D33-42D0-499E-9A92-6E124567CF0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0DFCB-C010-403F-881E-7A7B5DD04D12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7D33-42D0-499E-9A92-6E124567C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0DFCB-C010-403F-881E-7A7B5DD04D12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82E7D33-42D0-499E-9A92-6E124567CF0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0DFCB-C010-403F-881E-7A7B5DD04D12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7D33-42D0-499E-9A92-6E124567C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0DFCB-C010-403F-881E-7A7B5DD04D12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7D33-42D0-499E-9A92-6E124567C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0DFCB-C010-403F-881E-7A7B5DD04D12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7D33-42D0-499E-9A92-6E124567CF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0DFCB-C010-403F-881E-7A7B5DD04D12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7D33-42D0-499E-9A92-6E124567CF0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C10DFCB-C010-403F-881E-7A7B5DD04D12}" type="datetimeFigureOut">
              <a:rPr lang="ru-RU" smtClean="0"/>
              <a:t>22.11.2010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82E7D33-42D0-499E-9A92-6E124567CF0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 1.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643050"/>
            <a:ext cx="80010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Выписать отдельно из перечня веществ электролиты и </a:t>
            </a:r>
            <a:r>
              <a:rPr lang="ru-RU" sz="3200" b="1" dirty="0" err="1" smtClean="0">
                <a:latin typeface="Arial" pitchFamily="34" charset="0"/>
                <a:cs typeface="Arial" pitchFamily="34" charset="0"/>
              </a:rPr>
              <a:t>неэлектролиты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b="1" i="1" dirty="0" smtClean="0">
                <a:latin typeface="Arial" pitchFamily="34" charset="0"/>
                <a:cs typeface="Arial" pitchFamily="34" charset="0"/>
              </a:rPr>
              <a:t>Раствор хлорида калия, кристаллы хлорида калия, расплав хлорида калия, сахар кристаллы, кислород, оксид бария.</a:t>
            </a:r>
            <a:endParaRPr lang="ru-RU" sz="32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  2.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643050"/>
            <a:ext cx="82868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Выписать:</a:t>
            </a:r>
          </a:p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А) сильные электролиты       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б)  слабые электролиты.</a:t>
            </a:r>
          </a:p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Запишите диссоциацию электролитов.    Дать название ионам.</a:t>
            </a:r>
          </a:p>
          <a:p>
            <a:pPr algn="ctr"/>
            <a:endParaRPr lang="ru-RU" sz="3200" b="1" i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NaOH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,     FeCO</a:t>
            </a:r>
            <a:r>
              <a:rPr lang="en-US" sz="3200" b="1" i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,    Zn(OH)</a:t>
            </a:r>
            <a:r>
              <a:rPr lang="en-US" sz="3200" b="1" i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,     Mg(NO</a:t>
            </a:r>
            <a:r>
              <a:rPr lang="en-US" sz="3200" b="1" i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3200" b="1" i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,     HClO</a:t>
            </a:r>
            <a:r>
              <a:rPr lang="en-US" sz="3200" b="1" i="1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,    H</a:t>
            </a:r>
            <a:r>
              <a:rPr lang="en-US" sz="3200" b="1" i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S</a:t>
            </a:r>
            <a:endParaRPr lang="ru-RU" sz="32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00042"/>
            <a:ext cx="8458200" cy="1222375"/>
          </a:xfrm>
        </p:spPr>
        <p:txBody>
          <a:bodyPr/>
          <a:lstStyle/>
          <a:p>
            <a:r>
              <a:rPr lang="ru-RU" dirty="0" smtClean="0"/>
              <a:t>Тема урока: «Уравнения реакций в ионном виде»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41248"/>
          </a:xfrm>
        </p:spPr>
        <p:txBody>
          <a:bodyPr/>
          <a:lstStyle/>
          <a:p>
            <a:r>
              <a:rPr lang="ru-RU" dirty="0" smtClean="0"/>
              <a:t>Эксперимент.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857364"/>
            <a:ext cx="8001056" cy="4688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800" b="1" baseline="-250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2800" b="1" baseline="-250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2800" b="1" dirty="0" err="1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HCl</a:t>
            </a:r>
            <a:endParaRPr lang="en-US" sz="2800" b="1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arenR"/>
            </a:pP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2800" b="1" baseline="-250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2800" b="1" baseline="-250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b="1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     BaCl</a:t>
            </a:r>
            <a:r>
              <a:rPr lang="en-US" sz="2800" b="1" baseline="-250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marL="342900" indent="-342900" algn="ctr"/>
            <a:endParaRPr lang="en-US" sz="2800" b="1" baseline="-25000" dirty="0"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buFont typeface="Arial" charset="0"/>
              <a:buChar char="•"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Составьте УХР</a:t>
            </a:r>
          </a:p>
          <a:p>
            <a:pPr marL="342900" indent="-342900" algn="ctr">
              <a:buFont typeface="Arial" charset="0"/>
              <a:buChar char="•"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Укажите тип ХР</a:t>
            </a:r>
          </a:p>
          <a:p>
            <a:pPr marL="342900" indent="-342900" algn="ctr">
              <a:buFont typeface="Arial" charset="0"/>
              <a:buChar char="•"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 каких случаях реакция обмена протекает до конца</a:t>
            </a:r>
          </a:p>
          <a:p>
            <a:pPr marL="342900" indent="-342900" algn="ctr">
              <a:buFont typeface="Arial" charset="0"/>
              <a:buChar char="•"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Каким образом можно определить является ли данное вещество нерастворимым, выделится ли оно в виде осадка или останется в растворе?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142984"/>
            <a:ext cx="807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Comic Sans MS" pitchFamily="66" charset="0"/>
                <a:cs typeface="Arial" pitchFamily="34" charset="0"/>
              </a:rPr>
              <a:t>Какая из реакций пойдет до конца?</a:t>
            </a:r>
            <a:endParaRPr lang="ru-RU" sz="3200" b="1" dirty="0">
              <a:solidFill>
                <a:srgbClr val="FFFF00"/>
              </a:solidFill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8643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a)   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NaCl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и 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Ca(OH)2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214422"/>
            <a:ext cx="86439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Реакции между ионами называют ионными реакциями, а уравнения таких реакций – ионными уравнениями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2928934"/>
            <a:ext cx="8643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б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)    Na</a:t>
            </a:r>
            <a:r>
              <a:rPr lang="en-US" sz="28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28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и 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Ca(OH)2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4000504"/>
            <a:ext cx="8643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)    Na</a:t>
            </a:r>
            <a:r>
              <a:rPr lang="en-US" sz="28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28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HCl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5072074"/>
            <a:ext cx="86439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latin typeface="Arial" pitchFamily="34" charset="0"/>
                <a:cs typeface="Arial" pitchFamily="34" charset="0"/>
              </a:rPr>
              <a:t>Вывод:  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РИО в растворах электролитов идут до конца, когда образуется</a:t>
            </a:r>
          </a:p>
          <a:p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 осадок (</a:t>
            </a:r>
            <a:r>
              <a:rPr lang="ru-RU" sz="2800" b="1" i="1" dirty="0" err="1" smtClean="0">
                <a:latin typeface="Century Gothic"/>
                <a:cs typeface="Arial" pitchFamily="34" charset="0"/>
              </a:rPr>
              <a:t>↓</a:t>
            </a:r>
            <a:r>
              <a:rPr lang="ru-RU" sz="2800" b="1" i="1" dirty="0" smtClean="0">
                <a:latin typeface="Century Gothic"/>
                <a:cs typeface="Arial" pitchFamily="34" charset="0"/>
              </a:rPr>
              <a:t>),   газ (↑),    вода</a:t>
            </a:r>
            <a:endParaRPr lang="ru-RU" sz="28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501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Работа с алгоритмами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928670"/>
            <a:ext cx="87154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Д/З  </a:t>
            </a:r>
          </a:p>
          <a:p>
            <a:endParaRPr lang="ru-RU" sz="4000" b="1" dirty="0">
              <a:latin typeface="Arial" pitchFamily="34" charset="0"/>
              <a:cs typeface="Arial" pitchFamily="34" charset="0"/>
            </a:endParaRPr>
          </a:p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§  12  стр. 61 – 64,    ?  2 стр. 64</a:t>
            </a:r>
          </a:p>
          <a:p>
            <a:endParaRPr lang="ru-RU" sz="4000" b="1" dirty="0">
              <a:latin typeface="Arial" pitchFamily="34" charset="0"/>
              <a:cs typeface="Arial" pitchFamily="34" charset="0"/>
            </a:endParaRPr>
          </a:p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§  15 стр. 73 – 79</a:t>
            </a:r>
          </a:p>
          <a:p>
            <a:endParaRPr lang="ru-RU" sz="4000" b="1" dirty="0">
              <a:latin typeface="Arial" pitchFamily="34" charset="0"/>
              <a:cs typeface="Arial" pitchFamily="34" charset="0"/>
            </a:endParaRPr>
          </a:p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Повторить за 8 класс: «Химические свойства кислот, оснований, солей»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82</TotalTime>
  <Words>215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Задание № 1.</vt:lpstr>
      <vt:lpstr>Задание №  2.</vt:lpstr>
      <vt:lpstr>Тема урока: «Уравнения реакций в ионном виде»</vt:lpstr>
      <vt:lpstr>Эксперимент.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№ 1.</dc:title>
  <dc:creator>User</dc:creator>
  <cp:lastModifiedBy>User</cp:lastModifiedBy>
  <cp:revision>9</cp:revision>
  <dcterms:created xsi:type="dcterms:W3CDTF">2010-11-22T14:00:37Z</dcterms:created>
  <dcterms:modified xsi:type="dcterms:W3CDTF">2010-11-22T15:23:18Z</dcterms:modified>
</cp:coreProperties>
</file>