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56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5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CFB1949-3331-405D-B44D-7E1B5F182132}" type="datetimeFigureOut">
              <a:rPr lang="ru-RU" smtClean="0"/>
              <a:pPr/>
              <a:t>24.11.2009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08CBA90-DA06-47EC-A245-9F4B55049BA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754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Проверь свои знания.      Тест.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14282" y="928670"/>
            <a:ext cx="857256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Общая формула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алкенов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алкадиенов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               А)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 + 2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б)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– 6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 –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в)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 – 2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 + 2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C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H</a:t>
            </a:r>
            <a:r>
              <a:rPr lang="en-US" b="1" baseline="-25000" dirty="0" smtClean="0">
                <a:latin typeface="Arial" pitchFamily="34" charset="0"/>
                <a:cs typeface="Arial" pitchFamily="34" charset="0"/>
              </a:rPr>
              <a:t>2n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14282" y="1928802"/>
            <a:ext cx="857256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2. Формулы веществ, относящихся к классу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алкенов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алкадиенов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А) 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б)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в) 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г) 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8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,  С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12</a:t>
            </a:r>
            <a:endParaRPr lang="ru-RU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14282" y="2857496"/>
            <a:ext cx="857256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3. Гомологом этилена является:</a:t>
            </a:r>
          </a:p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А)  пропан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б)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пропен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в)  бутан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г)   метан</a:t>
            </a:r>
            <a:endParaRPr lang="ru-RU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214282" y="3643314"/>
            <a:ext cx="8572560" cy="178595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4. Изомером вещества, формула которого    СН</a:t>
            </a:r>
            <a:r>
              <a:rPr lang="ru-RU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С-</a:t>
            </a:r>
            <a:r>
              <a:rPr lang="ru-RU" b="1" dirty="0" smtClean="0">
                <a:latin typeface="Times New Roman"/>
                <a:cs typeface="Times New Roman"/>
              </a:rPr>
              <a:t> </a:t>
            </a:r>
            <a:r>
              <a:rPr lang="ru-RU" b="1" dirty="0" smtClean="0">
                <a:latin typeface="Times New Roman"/>
                <a:cs typeface="Times New Roman"/>
              </a:rPr>
              <a:t>СН</a:t>
            </a:r>
            <a:r>
              <a:rPr lang="ru-RU" b="1" baseline="-25000" dirty="0" smtClean="0">
                <a:latin typeface="Times New Roman"/>
                <a:cs typeface="Times New Roman"/>
              </a:rPr>
              <a:t>3</a:t>
            </a:r>
          </a:p>
          <a:p>
            <a:pPr marL="342900" indent="-342900" algn="ctr"/>
            <a:r>
              <a:rPr lang="ru-RU" b="1" dirty="0" smtClean="0">
                <a:latin typeface="Times New Roman"/>
                <a:cs typeface="Times New Roman"/>
              </a:rPr>
              <a:t>                                                                                          |</a:t>
            </a:r>
          </a:p>
          <a:p>
            <a:pPr marL="342900" indent="-342900" algn="ctr"/>
            <a:r>
              <a:rPr lang="ru-RU" b="1" dirty="0" smtClean="0">
                <a:latin typeface="Times New Roman"/>
                <a:cs typeface="Times New Roman"/>
              </a:rPr>
              <a:t>                                                                                                                  СН</a:t>
            </a:r>
            <a:r>
              <a:rPr lang="ru-RU" b="1" baseline="-25000" dirty="0" smtClean="0">
                <a:latin typeface="Times New Roman"/>
                <a:cs typeface="Times New Roman"/>
              </a:rPr>
              <a:t>3 </a:t>
            </a:r>
            <a:r>
              <a:rPr lang="ru-RU" b="1" dirty="0" smtClean="0">
                <a:latin typeface="Times New Roman"/>
                <a:cs typeface="Times New Roman"/>
              </a:rPr>
              <a:t> является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пентен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- 1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б)  бутен - 1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 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в) бутан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г) 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пропен</a:t>
            </a:r>
            <a:endParaRPr lang="ru-RU" b="1" baseline="-25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Горизонтальный свиток 6"/>
          <p:cNvSpPr/>
          <p:nvPr/>
        </p:nvSpPr>
        <p:spPr>
          <a:xfrm>
            <a:off x="285720" y="5143512"/>
            <a:ext cx="8572560" cy="150017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5. Тип химической связи между атомами углерода в молекулах  бутена и бутадиена:</a:t>
            </a:r>
          </a:p>
          <a:p>
            <a:pPr marL="342900" indent="-342900" algn="ctr"/>
            <a:r>
              <a:rPr lang="ru-RU" b="1" dirty="0" smtClean="0">
                <a:latin typeface="Arial" pitchFamily="34" charset="0"/>
                <a:cs typeface="Arial" pitchFamily="34" charset="0"/>
              </a:rPr>
              <a:t>А)  тройная, две двойные  б) одинарная, двойная  в) одинарная, тройная    г)  двойная, две двойные</a:t>
            </a:r>
            <a:endParaRPr lang="ru-RU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285720" y="214290"/>
            <a:ext cx="8572560" cy="150019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6. Тип гибридизации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алкенов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алкадиенов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б)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Sp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в)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Sp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Sp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г)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Sp, Sp</a:t>
            </a:r>
            <a:r>
              <a:rPr lang="en-US" sz="2400" b="1" baseline="30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285720" y="1500174"/>
            <a:ext cx="8572560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7. Реакция, схема которой   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+  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400" b="1" dirty="0" smtClean="0">
                <a:latin typeface="Times New Roman"/>
                <a:cs typeface="Times New Roman"/>
              </a:rPr>
              <a:t>→  С</a:t>
            </a:r>
            <a:r>
              <a:rPr lang="ru-RU" sz="2400" b="1" baseline="-25000" dirty="0" smtClean="0">
                <a:latin typeface="Times New Roman"/>
                <a:cs typeface="Times New Roman"/>
              </a:rPr>
              <a:t>2</a:t>
            </a:r>
            <a:r>
              <a:rPr lang="ru-RU" sz="2400" b="1" dirty="0" smtClean="0">
                <a:latin typeface="Times New Roman"/>
                <a:cs typeface="Times New Roman"/>
              </a:rPr>
              <a:t>Н</a:t>
            </a:r>
            <a:r>
              <a:rPr lang="ru-RU" sz="2400" b="1" baseline="-25000" dirty="0" smtClean="0">
                <a:latin typeface="Times New Roman"/>
                <a:cs typeface="Times New Roman"/>
              </a:rPr>
              <a:t>6</a:t>
            </a:r>
            <a:r>
              <a:rPr lang="ru-RU" sz="2400" b="1" dirty="0" smtClean="0">
                <a:latin typeface="Times New Roman"/>
                <a:cs typeface="Times New Roman"/>
              </a:rPr>
              <a:t> относится к типу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гидратации    б) полимеризации   в) дегидрирования   г)  гидрирования</a:t>
            </a:r>
            <a:endParaRPr lang="ru-RU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85720" y="3143248"/>
            <a:ext cx="8572560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8. Вещество Х в химической реакции, схема которой Х    +   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  </a:t>
            </a:r>
            <a:r>
              <a:rPr lang="ru-RU" sz="2400" b="1" dirty="0" smtClean="0">
                <a:latin typeface="Times New Roman"/>
                <a:cs typeface="Times New Roman"/>
              </a:rPr>
              <a:t>→  С</a:t>
            </a:r>
            <a:r>
              <a:rPr lang="ru-RU" sz="2400" b="1" baseline="-25000" dirty="0" smtClean="0">
                <a:latin typeface="Times New Roman"/>
                <a:cs typeface="Times New Roman"/>
              </a:rPr>
              <a:t>2</a:t>
            </a:r>
            <a:r>
              <a:rPr lang="ru-RU" sz="2400" b="1" dirty="0" smtClean="0">
                <a:latin typeface="Times New Roman"/>
                <a:cs typeface="Times New Roman"/>
              </a:rPr>
              <a:t>Н</a:t>
            </a:r>
            <a:r>
              <a:rPr lang="ru-RU" sz="2400" b="1" baseline="-25000" dirty="0" smtClean="0">
                <a:latin typeface="Times New Roman"/>
                <a:cs typeface="Times New Roman"/>
              </a:rPr>
              <a:t>5</a:t>
            </a:r>
            <a:r>
              <a:rPr lang="ru-RU" sz="2400" b="1" dirty="0" smtClean="0">
                <a:latin typeface="Times New Roman"/>
                <a:cs typeface="Times New Roman"/>
              </a:rPr>
              <a:t>ОН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этен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б) пропан       в) этан      г)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пропен</a:t>
            </a:r>
            <a:endParaRPr lang="ru-RU" sz="2400" b="1" baseline="30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285720" y="4786322"/>
            <a:ext cx="8572560" cy="20002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9. Вещество, которое может вступать в реакцию полимеризации: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этен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    б)  полиэтилен    в) этан      г) метан</a:t>
            </a:r>
            <a:endParaRPr lang="ru-RU" sz="2400" b="1" baseline="30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Горизонтальный свиток 2"/>
          <p:cNvSpPr/>
          <p:nvPr/>
        </p:nvSpPr>
        <p:spPr>
          <a:xfrm>
            <a:off x="357158" y="214290"/>
            <a:ext cx="8572560" cy="192882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10. Химическая реакция возможна между веществами, формулы которых: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СН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б)  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 в) СН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  г) С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</a:t>
            </a:r>
            <a:r>
              <a:rPr lang="ru-RU" sz="2400" b="1" baseline="-25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 и  В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2400" b="1" baseline="-25000" dirty="0" smtClean="0">
                <a:latin typeface="Arial" pitchFamily="34" charset="0"/>
                <a:cs typeface="Arial" pitchFamily="34" charset="0"/>
              </a:rPr>
              <a:t>2</a:t>
            </a:r>
            <a:endParaRPr lang="ru-RU" sz="2400" b="1" baseline="-25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357158" y="1785926"/>
            <a:ext cx="8572560" cy="250033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Реакции, лежащие в основе производства синтетического каучука: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изомеризация    б) полимеризация  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в) гидрирование    г)  гидратация</a:t>
            </a:r>
            <a:endParaRPr lang="ru-RU" sz="2400" b="1" baseline="-25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357158" y="3929066"/>
            <a:ext cx="8572560" cy="250033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12. Продуктом вулканизации каучука: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А) поливинилхлорид   б) полипропилен</a:t>
            </a: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в) резина    г) полиэтилен</a:t>
            </a:r>
            <a:endParaRPr lang="ru-RU" sz="2400" b="1" baseline="-25000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Тема урока: «</a:t>
            </a:r>
            <a:r>
              <a:rPr lang="ru-RU" sz="4000" b="1" dirty="0" err="1" smtClean="0"/>
              <a:t>Алкины</a:t>
            </a:r>
            <a:r>
              <a:rPr lang="ru-RU" sz="4000" b="1" dirty="0" smtClean="0"/>
              <a:t>. Строение, номенклатура, изомерия, физические свойства»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3929066"/>
            <a:ext cx="8479552" cy="175260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Цель.</a:t>
            </a:r>
          </a:p>
          <a:p>
            <a:r>
              <a:rPr lang="ru-RU" dirty="0" smtClean="0"/>
              <a:t>Знать:* определение, общую формулу </a:t>
            </a:r>
            <a:r>
              <a:rPr lang="ru-RU" dirty="0" err="1" smtClean="0"/>
              <a:t>алкинов</a:t>
            </a:r>
            <a:r>
              <a:rPr lang="ru-RU" dirty="0" smtClean="0"/>
              <a:t>;</a:t>
            </a:r>
          </a:p>
          <a:p>
            <a:r>
              <a:rPr lang="ru-RU" dirty="0" smtClean="0"/>
              <a:t>* Уметь объяснять строение, давать названия, определять изомеры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Работа с информационными картами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2000240"/>
            <a:ext cx="785818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§ 13 стр. 72- 79</a:t>
            </a:r>
          </a:p>
          <a:p>
            <a:pPr marL="742950" indent="-742950">
              <a:buAutoNum type="arabicPeriod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? 4, 5 стр. 79</a:t>
            </a:r>
          </a:p>
          <a:p>
            <a:pPr marL="742950" indent="-742950">
              <a:buAutoNum type="arabicPeriod"/>
            </a:pPr>
            <a:r>
              <a:rPr lang="ru-RU" sz="4400" b="1" dirty="0" err="1" smtClean="0">
                <a:latin typeface="Arial" pitchFamily="34" charset="0"/>
                <a:cs typeface="Arial" pitchFamily="34" charset="0"/>
              </a:rPr>
              <a:t>Пр.р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№ 2 стр. 274-275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205</TotalTime>
  <Words>406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Литейная</vt:lpstr>
      <vt:lpstr>Проверь свои знания.      Тест.</vt:lpstr>
      <vt:lpstr>Слайд 2</vt:lpstr>
      <vt:lpstr>Слайд 3</vt:lpstr>
      <vt:lpstr>Тема урока: «Алкины. Строение, номенклатура, изомерия, физические свойства»</vt:lpstr>
      <vt:lpstr>Работа с информационными картами</vt:lpstr>
      <vt:lpstr>Домашнее задание.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урока: «Алкины»</dc:title>
  <dc:creator>User</dc:creator>
  <cp:lastModifiedBy>User</cp:lastModifiedBy>
  <cp:revision>19</cp:revision>
  <dcterms:created xsi:type="dcterms:W3CDTF">2009-11-23T14:48:53Z</dcterms:created>
  <dcterms:modified xsi:type="dcterms:W3CDTF">2009-11-24T06:53:14Z</dcterms:modified>
</cp:coreProperties>
</file>